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57" r:id="rId3"/>
    <p:sldMasterId id="2147483688" r:id="rId4"/>
    <p:sldMasterId id="2147483692" r:id="rId5"/>
    <p:sldMasterId id="2147483696" r:id="rId6"/>
  </p:sldMasterIdLst>
  <p:notesMasterIdLst>
    <p:notesMasterId r:id="rId33"/>
  </p:notesMasterIdLst>
  <p:sldIdLst>
    <p:sldId id="256" r:id="rId7"/>
    <p:sldId id="257" r:id="rId8"/>
    <p:sldId id="258" r:id="rId9"/>
    <p:sldId id="260" r:id="rId10"/>
    <p:sldId id="261" r:id="rId11"/>
    <p:sldId id="262" r:id="rId12"/>
    <p:sldId id="265" r:id="rId13"/>
    <p:sldId id="26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94" r:id="rId23"/>
    <p:sldId id="295" r:id="rId24"/>
    <p:sldId id="296" r:id="rId25"/>
    <p:sldId id="304" r:id="rId26"/>
    <p:sldId id="305" r:id="rId27"/>
    <p:sldId id="306" r:id="rId28"/>
    <p:sldId id="307" r:id="rId29"/>
    <p:sldId id="308" r:id="rId30"/>
    <p:sldId id="311" r:id="rId31"/>
    <p:sldId id="315" r:id="rId32"/>
  </p:sldIdLst>
  <p:sldSz cx="12192000" cy="6858000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EB Garamond" panose="020F0502020204030204" pitchFamily="2" charset="0"/>
      <p:regular r:id="rId42"/>
      <p:bold r:id="rId43"/>
      <p:italic r:id="rId44"/>
      <p:boldItalic r:id="rId45"/>
    </p:embeddedFont>
    <p:embeddedFont>
      <p:font typeface="Fira Sans Extra Condensed" panose="020B0503050000020004" pitchFamily="34" charset="0"/>
      <p:regular r:id="rId46"/>
      <p:bold r:id="rId47"/>
      <p:italic r:id="rId48"/>
      <p:boldItalic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  <p:embeddedFont>
      <p:font typeface="Poppins Medium" panose="00000600000000000000" pitchFamily="2" charset="0"/>
      <p:regular r:id="rId58"/>
      <p:bold r:id="rId59"/>
      <p:italic r:id="rId60"/>
      <p:boldItalic r:id="rId61"/>
    </p:embeddedFont>
    <p:embeddedFont>
      <p:font typeface="Poppins SemiBold" panose="00000700000000000000" pitchFamily="2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hXMEhC7ZG5eEDQEyrDiZrLGpVQ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10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customschemas.google.com/relationships/presentationmetadata" Target="meta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108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7" name="Google Shape;10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5" name="Google Shape;142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1" name="Google Shape;170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Negative" type="blank">
  <p:cSld name="BLANK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7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1 line">
  <p:cSld name="Divider — Black 1 line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7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7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70" cy="5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7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Red 1 line">
  <p:cSld name="Divider — Red 1 line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8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8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70" cy="5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8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7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ue 1 line">
  <p:cSld name="Divider — Blue 1 line">
    <p:bg>
      <p:bgPr>
        <a:solidFill>
          <a:schemeClr val="accen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9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9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70" cy="5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79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7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Green 1 line">
  <p:cSld name="Divider — Green 1 line">
    <p:bg>
      <p:bgPr>
        <a:solidFill>
          <a:schemeClr val="accent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0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0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70" cy="5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80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8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Image 1 line">
  <p:cSld name="Divider — Image 1 line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1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94" name="Google Shape;94;p81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1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70" cy="5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81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8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Red 2 lines">
  <p:cSld name="Divider — Red 2 lines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2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2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82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8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ue 2 lines">
  <p:cSld name="Divider — Blue 2 lines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3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3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83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8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Green 2 lines">
  <p:cSld name="Divider — Green 2 lines">
    <p:bg>
      <p:bgPr>
        <a:solidFill>
          <a:schemeClr val="accent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4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4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84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8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Positive">
  <p:cSld name="Brand Mark — Positiv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Image 2 lines">
  <p:cSld name="Divider — Image 2 lines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5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5" name="Google Shape;115;p85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5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85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8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6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86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8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2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02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0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30" name="Google Shape;230;p103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03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0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35" name="Google Shape;235;p10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0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0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— Black">
  <p:cSld name="Quote — Black">
    <p:bg>
      <p:bgPr>
        <a:solidFill>
          <a:schemeClr val="dk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6"/>
          <p:cNvSpPr txBox="1">
            <a:spLocks noGrp="1"/>
          </p:cNvSpPr>
          <p:nvPr>
            <p:ph type="ctrTitle"/>
          </p:nvPr>
        </p:nvSpPr>
        <p:spPr>
          <a:xfrm>
            <a:off x="1618488" y="2092477"/>
            <a:ext cx="8952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B Garamond"/>
              <a:buNone/>
              <a:defRPr sz="24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06"/>
          <p:cNvSpPr txBox="1">
            <a:spLocks noGrp="1"/>
          </p:cNvSpPr>
          <p:nvPr>
            <p:ph type="subTitle" idx="1"/>
          </p:nvPr>
        </p:nvSpPr>
        <p:spPr>
          <a:xfrm>
            <a:off x="1618488" y="4514521"/>
            <a:ext cx="895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06"/>
          <p:cNvSpPr/>
          <p:nvPr/>
        </p:nvSpPr>
        <p:spPr>
          <a:xfrm>
            <a:off x="5975604" y="4123944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10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— Red">
  <p:cSld name="Quote — Red">
    <p:bg>
      <p:bgPr>
        <a:solidFill>
          <a:schemeClr val="accen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7"/>
          <p:cNvSpPr txBox="1">
            <a:spLocks noGrp="1"/>
          </p:cNvSpPr>
          <p:nvPr>
            <p:ph type="ctrTitle"/>
          </p:nvPr>
        </p:nvSpPr>
        <p:spPr>
          <a:xfrm>
            <a:off x="1618488" y="2092477"/>
            <a:ext cx="8952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B Garamond"/>
              <a:buNone/>
              <a:defRPr sz="24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07"/>
          <p:cNvSpPr txBox="1">
            <a:spLocks noGrp="1"/>
          </p:cNvSpPr>
          <p:nvPr>
            <p:ph type="subTitle" idx="1"/>
          </p:nvPr>
        </p:nvSpPr>
        <p:spPr>
          <a:xfrm>
            <a:off x="1618488" y="4514521"/>
            <a:ext cx="895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07"/>
          <p:cNvSpPr/>
          <p:nvPr/>
        </p:nvSpPr>
        <p:spPr>
          <a:xfrm>
            <a:off x="5975604" y="4123944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10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— Blue">
  <p:cSld name="Quote — Blue">
    <p:bg>
      <p:bgPr>
        <a:solidFill>
          <a:schemeClr val="accen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8"/>
          <p:cNvSpPr txBox="1">
            <a:spLocks noGrp="1"/>
          </p:cNvSpPr>
          <p:nvPr>
            <p:ph type="ctrTitle"/>
          </p:nvPr>
        </p:nvSpPr>
        <p:spPr>
          <a:xfrm>
            <a:off x="1618488" y="2092477"/>
            <a:ext cx="8952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B Garamond"/>
              <a:buNone/>
              <a:defRPr sz="24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08"/>
          <p:cNvSpPr txBox="1">
            <a:spLocks noGrp="1"/>
          </p:cNvSpPr>
          <p:nvPr>
            <p:ph type="subTitle" idx="1"/>
          </p:nvPr>
        </p:nvSpPr>
        <p:spPr>
          <a:xfrm>
            <a:off x="1618488" y="4514521"/>
            <a:ext cx="895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108"/>
          <p:cNvSpPr/>
          <p:nvPr/>
        </p:nvSpPr>
        <p:spPr>
          <a:xfrm>
            <a:off x="5975604" y="4123944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10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0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11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Black">
  <p:cSld name="Cover — Black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1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1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1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1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11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1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11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11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11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1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1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2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12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2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White">
  <p:cSld name="Cover — Whi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3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oppins"/>
              <a:buNone/>
              <a:defRPr sz="4300" b="0" i="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3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sz="900" b="1" i="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7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Red">
  <p:cSld name="Cover — Red">
    <p:bg>
      <p:bgPr>
        <a:solidFill>
          <a:schemeClr val="accen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4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Image">
  <p:cSld name="Cover — Image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5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40" name="Google Shape;40;p75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5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7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Image with aperture">
  <p:cSld name="Cover — Image with aperture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6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46" name="Google Shape;46;p76"/>
          <p:cNvSpPr txBox="1">
            <a:spLocks noGrp="1"/>
          </p:cNvSpPr>
          <p:nvPr>
            <p:ph type="ctrTitle"/>
          </p:nvPr>
        </p:nvSpPr>
        <p:spPr>
          <a:xfrm>
            <a:off x="1621536" y="1334152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6"/>
          <p:cNvSpPr txBox="1">
            <a:spLocks noGrp="1"/>
          </p:cNvSpPr>
          <p:nvPr>
            <p:ph type="subTitle" idx="1"/>
          </p:nvPr>
        </p:nvSpPr>
        <p:spPr>
          <a:xfrm>
            <a:off x="1621536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76"/>
          <p:cNvSpPr/>
          <p:nvPr/>
        </p:nvSpPr>
        <p:spPr>
          <a:xfrm>
            <a:off x="1466088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426894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426894" y="6858000"/>
                </a:lnTo>
                <a:lnTo>
                  <a:pt x="7446589" y="6842530"/>
                </a:lnTo>
                <a:cubicBezTo>
                  <a:pt x="8430188" y="6031161"/>
                  <a:pt x="9057132" y="4803262"/>
                  <a:pt x="9057132" y="3429000"/>
                </a:cubicBezTo>
                <a:cubicBezTo>
                  <a:pt x="9057132" y="2054738"/>
                  <a:pt x="8430188" y="826840"/>
                  <a:pt x="7446589" y="15471"/>
                </a:cubicBezTo>
                <a:close/>
                <a:moveTo>
                  <a:pt x="1518203" y="0"/>
                </a:moveTo>
                <a:lnTo>
                  <a:pt x="1835978" y="0"/>
                </a:lnTo>
                <a:lnTo>
                  <a:pt x="1816283" y="15471"/>
                </a:lnTo>
                <a:cubicBezTo>
                  <a:pt x="832684" y="826840"/>
                  <a:pt x="205740" y="2054738"/>
                  <a:pt x="205740" y="3429000"/>
                </a:cubicBezTo>
                <a:cubicBezTo>
                  <a:pt x="205740" y="4803262"/>
                  <a:pt x="832684" y="6031161"/>
                  <a:pt x="1816283" y="6842530"/>
                </a:cubicBezTo>
                <a:lnTo>
                  <a:pt x="1835978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p7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6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TITLE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7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7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6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6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" name="Google Shape;12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6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6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6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4" name="Google Shape;54;p6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101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3" name="Google Shape;223;p10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EB Garamond"/>
              <a:buNone/>
              <a:defRPr sz="23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10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1" name="Google Shape;241;p10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9" name="Google Shape;259;p109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0" name="Google Shape;260;p10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jp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jpg"/><Relationship Id="rId20" Type="http://schemas.openxmlformats.org/officeDocument/2006/relationships/image" Target="../media/image36.png"/><Relationship Id="rId29" Type="http://schemas.openxmlformats.org/officeDocument/2006/relationships/image" Target="../media/image45.jp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jpg"/><Relationship Id="rId45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g"/><Relationship Id="rId22" Type="http://schemas.openxmlformats.org/officeDocument/2006/relationships/image" Target="../media/image38.jp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boltcarz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4"/>
          <p:cNvSpPr/>
          <p:nvPr/>
        </p:nvSpPr>
        <p:spPr>
          <a:xfrm>
            <a:off x="590517" y="441862"/>
            <a:ext cx="24176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 Stack</a:t>
            </a:r>
            <a:endParaRPr/>
          </a:p>
        </p:txBody>
      </p:sp>
      <p:sp>
        <p:nvSpPr>
          <p:cNvPr id="801" name="Google Shape;801;p24"/>
          <p:cNvSpPr/>
          <p:nvPr/>
        </p:nvSpPr>
        <p:spPr>
          <a:xfrm>
            <a:off x="527804" y="1325866"/>
            <a:ext cx="2064069" cy="4882688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2" name="Google Shape;802;p24"/>
          <p:cNvSpPr txBox="1"/>
          <p:nvPr/>
        </p:nvSpPr>
        <p:spPr>
          <a:xfrm flipH="1">
            <a:off x="1038751" y="1409006"/>
            <a:ext cx="129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4"/>
          <p:cNvSpPr/>
          <p:nvPr/>
        </p:nvSpPr>
        <p:spPr>
          <a:xfrm>
            <a:off x="2737456" y="1325866"/>
            <a:ext cx="2064069" cy="493488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4" name="Google Shape;804;p24"/>
          <p:cNvSpPr/>
          <p:nvPr/>
        </p:nvSpPr>
        <p:spPr>
          <a:xfrm>
            <a:off x="4980067" y="1325864"/>
            <a:ext cx="2053631" cy="499751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24"/>
          <p:cNvSpPr/>
          <p:nvPr/>
        </p:nvSpPr>
        <p:spPr>
          <a:xfrm>
            <a:off x="7251314" y="1321011"/>
            <a:ext cx="2137138" cy="49975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24"/>
          <p:cNvSpPr txBox="1"/>
          <p:nvPr/>
        </p:nvSpPr>
        <p:spPr>
          <a:xfrm>
            <a:off x="2964428" y="1375811"/>
            <a:ext cx="1533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&amp; DB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4"/>
          <p:cNvSpPr txBox="1"/>
          <p:nvPr/>
        </p:nvSpPr>
        <p:spPr>
          <a:xfrm>
            <a:off x="6422898" y="1683657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24"/>
          <p:cNvSpPr txBox="1"/>
          <p:nvPr/>
        </p:nvSpPr>
        <p:spPr>
          <a:xfrm flipH="1">
            <a:off x="5601093" y="1351437"/>
            <a:ext cx="9429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4"/>
          <p:cNvSpPr txBox="1"/>
          <p:nvPr/>
        </p:nvSpPr>
        <p:spPr>
          <a:xfrm flipH="1">
            <a:off x="7616437" y="1285761"/>
            <a:ext cx="12384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DevOps/ Monitoring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4"/>
          <p:cNvSpPr/>
          <p:nvPr/>
        </p:nvSpPr>
        <p:spPr>
          <a:xfrm>
            <a:off x="765107" y="2201599"/>
            <a:ext cx="633182" cy="61613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24"/>
          <p:cNvSpPr/>
          <p:nvPr/>
        </p:nvSpPr>
        <p:spPr>
          <a:xfrm>
            <a:off x="1682460" y="3093589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24"/>
          <p:cNvSpPr/>
          <p:nvPr/>
        </p:nvSpPr>
        <p:spPr>
          <a:xfrm>
            <a:off x="758508" y="3088168"/>
            <a:ext cx="622599" cy="66348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3" name="Google Shape;813;p24"/>
          <p:cNvSpPr/>
          <p:nvPr/>
        </p:nvSpPr>
        <p:spPr>
          <a:xfrm>
            <a:off x="792150" y="5080003"/>
            <a:ext cx="539092" cy="69036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24"/>
          <p:cNvSpPr/>
          <p:nvPr/>
        </p:nvSpPr>
        <p:spPr>
          <a:xfrm>
            <a:off x="2974712" y="218364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24"/>
          <p:cNvSpPr/>
          <p:nvPr/>
        </p:nvSpPr>
        <p:spPr>
          <a:xfrm>
            <a:off x="3907685" y="2192951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24"/>
          <p:cNvSpPr/>
          <p:nvPr/>
        </p:nvSpPr>
        <p:spPr>
          <a:xfrm>
            <a:off x="2997536" y="3132452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24"/>
          <p:cNvSpPr/>
          <p:nvPr/>
        </p:nvSpPr>
        <p:spPr>
          <a:xfrm>
            <a:off x="3941659" y="3107267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8" name="Google Shape;818;p24"/>
          <p:cNvSpPr/>
          <p:nvPr/>
        </p:nvSpPr>
        <p:spPr>
          <a:xfrm>
            <a:off x="3016520" y="3988610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24"/>
          <p:cNvSpPr/>
          <p:nvPr/>
        </p:nvSpPr>
        <p:spPr>
          <a:xfrm>
            <a:off x="5179461" y="217465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24"/>
          <p:cNvSpPr/>
          <p:nvPr/>
        </p:nvSpPr>
        <p:spPr>
          <a:xfrm>
            <a:off x="6131548" y="2186887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1" name="Google Shape;821;p24"/>
          <p:cNvSpPr/>
          <p:nvPr/>
        </p:nvSpPr>
        <p:spPr>
          <a:xfrm>
            <a:off x="6145092" y="4088786"/>
            <a:ext cx="664931" cy="55876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24"/>
          <p:cNvSpPr/>
          <p:nvPr/>
        </p:nvSpPr>
        <p:spPr>
          <a:xfrm>
            <a:off x="6128190" y="5025549"/>
            <a:ext cx="643765" cy="63674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24"/>
          <p:cNvSpPr/>
          <p:nvPr/>
        </p:nvSpPr>
        <p:spPr>
          <a:xfrm>
            <a:off x="5209260" y="4076249"/>
            <a:ext cx="601433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p24"/>
          <p:cNvSpPr/>
          <p:nvPr/>
        </p:nvSpPr>
        <p:spPr>
          <a:xfrm>
            <a:off x="7489771" y="2185223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24"/>
          <p:cNvSpPr/>
          <p:nvPr/>
        </p:nvSpPr>
        <p:spPr>
          <a:xfrm>
            <a:off x="8439153" y="2203010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24"/>
          <p:cNvSpPr/>
          <p:nvPr/>
        </p:nvSpPr>
        <p:spPr>
          <a:xfrm>
            <a:off x="7486551" y="3031993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7" name="Google Shape;827;p24" descr="A picture containing text, sign, pla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29" y="2288650"/>
            <a:ext cx="459376" cy="44068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24"/>
          <p:cNvSpPr/>
          <p:nvPr/>
        </p:nvSpPr>
        <p:spPr>
          <a:xfrm>
            <a:off x="1675317" y="2148579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9" name="Google Shape;829;p24" descr="Spring boot | Bright Cod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506" y="2244380"/>
            <a:ext cx="605715" cy="4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4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598" y="2183644"/>
            <a:ext cx="643765" cy="59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7452" y="3132446"/>
            <a:ext cx="5810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3126" y="4056401"/>
            <a:ext cx="8477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24"/>
          <p:cNvSpPr/>
          <p:nvPr/>
        </p:nvSpPr>
        <p:spPr>
          <a:xfrm>
            <a:off x="8496527" y="4036298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4" name="Google Shape;834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0971" y="317247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4"/>
          <p:cNvSpPr/>
          <p:nvPr/>
        </p:nvSpPr>
        <p:spPr>
          <a:xfrm>
            <a:off x="5182126" y="504575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6" name="Google Shape;836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82505" y="2216896"/>
            <a:ext cx="4381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24"/>
          <p:cNvSpPr/>
          <p:nvPr/>
        </p:nvSpPr>
        <p:spPr>
          <a:xfrm>
            <a:off x="6232166" y="421704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8" name="Google Shape;838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08241" y="4149487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75895" y="5026785"/>
            <a:ext cx="5715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250155" y="4276133"/>
            <a:ext cx="561975" cy="19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76805" y="5098126"/>
            <a:ext cx="6096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4" descr="Page load tim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52486" y="2183283"/>
            <a:ext cx="409173" cy="41730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24"/>
          <p:cNvSpPr/>
          <p:nvPr/>
        </p:nvSpPr>
        <p:spPr>
          <a:xfrm>
            <a:off x="9571902" y="1315424"/>
            <a:ext cx="2043193" cy="499751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24"/>
          <p:cNvSpPr txBox="1"/>
          <p:nvPr/>
        </p:nvSpPr>
        <p:spPr>
          <a:xfrm flipH="1">
            <a:off x="9938760" y="1327514"/>
            <a:ext cx="13171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Cloud-AWS</a:t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4"/>
          <p:cNvSpPr/>
          <p:nvPr/>
        </p:nvSpPr>
        <p:spPr>
          <a:xfrm>
            <a:off x="10794910" y="1784516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24"/>
          <p:cNvSpPr/>
          <p:nvPr/>
        </p:nvSpPr>
        <p:spPr>
          <a:xfrm>
            <a:off x="9691438" y="1763939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10787827" y="255339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24"/>
          <p:cNvSpPr/>
          <p:nvPr/>
        </p:nvSpPr>
        <p:spPr>
          <a:xfrm>
            <a:off x="9701876" y="2534695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p24"/>
          <p:cNvSpPr/>
          <p:nvPr/>
        </p:nvSpPr>
        <p:spPr>
          <a:xfrm>
            <a:off x="9691799" y="3279685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0" name="Google Shape;850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878667" y="1900677"/>
            <a:ext cx="4762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94245" y="1850859"/>
            <a:ext cx="4381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772582" y="3342496"/>
            <a:ext cx="45645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869919" y="2662336"/>
            <a:ext cx="476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784201" y="2619272"/>
            <a:ext cx="4857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549696" y="2252033"/>
            <a:ext cx="5143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60921" y="2267349"/>
            <a:ext cx="6286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4"/>
          <p:cNvSpPr/>
          <p:nvPr/>
        </p:nvSpPr>
        <p:spPr>
          <a:xfrm>
            <a:off x="1695373" y="4125048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8" name="Google Shape;858;p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742844" y="2234448"/>
            <a:ext cx="4857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4"/>
          <p:cNvSpPr/>
          <p:nvPr/>
        </p:nvSpPr>
        <p:spPr>
          <a:xfrm>
            <a:off x="6175877" y="3159915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0" name="Google Shape;860;p24" descr="Getting started with Jest. Recently I have came across some… | by Muhammad  Lahin | Medium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275636" y="3162806"/>
            <a:ext cx="404214" cy="39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662163" y="3062231"/>
            <a:ext cx="679449" cy="63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4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727154" y="4177961"/>
            <a:ext cx="591611" cy="540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4"/>
          <p:cNvSpPr/>
          <p:nvPr/>
        </p:nvSpPr>
        <p:spPr>
          <a:xfrm>
            <a:off x="8461912" y="3076878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4" name="Google Shape;864;p24" descr="Logo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527816" y="3018150"/>
            <a:ext cx="537411" cy="56219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24"/>
          <p:cNvSpPr/>
          <p:nvPr/>
        </p:nvSpPr>
        <p:spPr>
          <a:xfrm>
            <a:off x="3937705" y="3998087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6" name="Google Shape;866;p24" descr="Logo, company name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000930" y="4013050"/>
            <a:ext cx="518864" cy="56899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24"/>
          <p:cNvSpPr/>
          <p:nvPr/>
        </p:nvSpPr>
        <p:spPr>
          <a:xfrm>
            <a:off x="745537" y="4137302"/>
            <a:ext cx="633182" cy="61613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8" name="Google Shape;868;p24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12932" y="4168927"/>
            <a:ext cx="501198" cy="519342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4"/>
          <p:cNvSpPr txBox="1"/>
          <p:nvPr/>
        </p:nvSpPr>
        <p:spPr>
          <a:xfrm>
            <a:off x="6256054" y="2597287"/>
            <a:ext cx="5442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PLT</a:t>
            </a:r>
            <a:endParaRPr/>
          </a:p>
        </p:txBody>
      </p:sp>
      <p:sp>
        <p:nvSpPr>
          <p:cNvPr id="870" name="Google Shape;870;p24"/>
          <p:cNvSpPr txBox="1"/>
          <p:nvPr/>
        </p:nvSpPr>
        <p:spPr>
          <a:xfrm>
            <a:off x="6257917" y="3539721"/>
            <a:ext cx="5442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Jest</a:t>
            </a:r>
            <a:endParaRPr/>
          </a:p>
        </p:txBody>
      </p:sp>
      <p:sp>
        <p:nvSpPr>
          <p:cNvPr id="871" name="Google Shape;871;p24"/>
          <p:cNvSpPr/>
          <p:nvPr/>
        </p:nvSpPr>
        <p:spPr>
          <a:xfrm>
            <a:off x="7507428" y="4033802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2" name="Google Shape;872;p2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571594" y="4083353"/>
            <a:ext cx="5238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4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26355" y="5141435"/>
            <a:ext cx="466856" cy="4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4" descr="Logo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54116" y="3142746"/>
            <a:ext cx="592900" cy="57202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4"/>
          <p:cNvSpPr/>
          <p:nvPr/>
        </p:nvSpPr>
        <p:spPr>
          <a:xfrm>
            <a:off x="1705681" y="5095978"/>
            <a:ext cx="674789" cy="64861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6" name="Google Shape;876;p2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726251" y="5176397"/>
            <a:ext cx="6381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4"/>
          <p:cNvSpPr/>
          <p:nvPr/>
        </p:nvSpPr>
        <p:spPr>
          <a:xfrm>
            <a:off x="3037619" y="502194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8" name="Google Shape;878;p24" descr="A picture containing text, clipart, businesscard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101627" y="5049374"/>
            <a:ext cx="508610" cy="5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4"/>
          <p:cNvSpPr/>
          <p:nvPr/>
        </p:nvSpPr>
        <p:spPr>
          <a:xfrm>
            <a:off x="3940359" y="5013197"/>
            <a:ext cx="633036" cy="69036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0" name="Google Shape;880;p24"/>
          <p:cNvPicPr preferRelativeResize="0"/>
          <p:nvPr/>
        </p:nvPicPr>
        <p:blipFill rotWithShape="1">
          <a:blip r:embed="rId34">
            <a:alphaModFix/>
          </a:blip>
          <a:srcRect l="50685" t="1965" r="862" b="975"/>
          <a:stretch/>
        </p:blipFill>
        <p:spPr>
          <a:xfrm>
            <a:off x="3981127" y="5140773"/>
            <a:ext cx="585687" cy="4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4"/>
          <p:cNvSpPr/>
          <p:nvPr/>
        </p:nvSpPr>
        <p:spPr>
          <a:xfrm>
            <a:off x="5167512" y="322530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2" name="Google Shape;882;p24" descr="A picture containing text, clipar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164899" y="3240016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4" descr="Logo, 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8549370" y="3091685"/>
            <a:ext cx="527387" cy="54463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4"/>
          <p:cNvSpPr/>
          <p:nvPr/>
        </p:nvSpPr>
        <p:spPr>
          <a:xfrm>
            <a:off x="8493996" y="495380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p24"/>
          <p:cNvSpPr/>
          <p:nvPr/>
        </p:nvSpPr>
        <p:spPr>
          <a:xfrm>
            <a:off x="7521444" y="495380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6" name="Google Shape;886;p24" descr="Logo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8498277" y="3996495"/>
            <a:ext cx="657730" cy="70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4"/>
          <p:cNvPicPr preferRelativeResize="0"/>
          <p:nvPr/>
        </p:nvPicPr>
        <p:blipFill rotWithShape="1">
          <a:blip r:embed="rId38">
            <a:alphaModFix/>
          </a:blip>
          <a:srcRect t="-969" r="61194" b="-12500"/>
          <a:stretch/>
        </p:blipFill>
        <p:spPr>
          <a:xfrm>
            <a:off x="8582808" y="5031746"/>
            <a:ext cx="482291" cy="50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4" descr="A picture containing text, device, gauge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534405" y="4977546"/>
            <a:ext cx="6096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4"/>
          <p:cNvSpPr/>
          <p:nvPr/>
        </p:nvSpPr>
        <p:spPr>
          <a:xfrm>
            <a:off x="10783651" y="4047947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p24"/>
          <p:cNvSpPr/>
          <p:nvPr/>
        </p:nvSpPr>
        <p:spPr>
          <a:xfrm>
            <a:off x="9725202" y="403333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1" name="Google Shape;891;p24"/>
          <p:cNvSpPr/>
          <p:nvPr/>
        </p:nvSpPr>
        <p:spPr>
          <a:xfrm>
            <a:off x="10806615" y="3298474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2" name="Google Shape;892;p24" descr="Logo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 l="20567" t="15012" r="17021" b="14662"/>
          <a:stretch/>
        </p:blipFill>
        <p:spPr>
          <a:xfrm>
            <a:off x="10830837" y="3339323"/>
            <a:ext cx="593688" cy="53901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4"/>
          <p:cNvSpPr/>
          <p:nvPr/>
        </p:nvSpPr>
        <p:spPr>
          <a:xfrm>
            <a:off x="10800352" y="4711826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4" name="Google Shape;894;p24"/>
          <p:cNvSpPr/>
          <p:nvPr/>
        </p:nvSpPr>
        <p:spPr>
          <a:xfrm>
            <a:off x="9721027" y="4780720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5" name="Google Shape;895;p24" descr="A picture containing logo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 l="22697" t="-1708" r="23954" b="18623"/>
          <a:stretch/>
        </p:blipFill>
        <p:spPr>
          <a:xfrm>
            <a:off x="10869379" y="4098823"/>
            <a:ext cx="503144" cy="49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4" descr="Logo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 l="31308" t="1538" r="28137" b="20000"/>
          <a:stretch/>
        </p:blipFill>
        <p:spPr>
          <a:xfrm>
            <a:off x="9748788" y="4800197"/>
            <a:ext cx="559291" cy="5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4" descr="A picture containing company name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 l="21762" t="-2128" r="21293" b="18710"/>
          <a:stretch/>
        </p:blipFill>
        <p:spPr>
          <a:xfrm>
            <a:off x="10854168" y="4786339"/>
            <a:ext cx="549598" cy="452118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4"/>
          <p:cNvSpPr/>
          <p:nvPr/>
        </p:nvSpPr>
        <p:spPr>
          <a:xfrm>
            <a:off x="9743632" y="5509565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10825959" y="5485426"/>
            <a:ext cx="643765" cy="6267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24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9839195" y="5617874"/>
            <a:ext cx="436324" cy="42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24" descr="Logo, company name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 l="18153" t="295" r="16940" b="22373"/>
          <a:stretch/>
        </p:blipFill>
        <p:spPr>
          <a:xfrm>
            <a:off x="10949518" y="5526277"/>
            <a:ext cx="474487" cy="55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4" descr="Console access to ECS containers - The Scale Factory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633338" y="4064453"/>
            <a:ext cx="819141" cy="54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5"/>
          <p:cNvSpPr txBox="1">
            <a:spLocks noGrp="1"/>
          </p:cNvSpPr>
          <p:nvPr>
            <p:ph type="subTitle" idx="1"/>
          </p:nvPr>
        </p:nvSpPr>
        <p:spPr>
          <a:xfrm>
            <a:off x="1211199" y="2833797"/>
            <a:ext cx="9769602" cy="11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Flow Diagram</a:t>
            </a:r>
            <a:endParaRPr/>
          </a:p>
        </p:txBody>
      </p:sp>
      <p:sp>
        <p:nvSpPr>
          <p:cNvPr id="908" name="Google Shape;908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14" name="Google Shape;914;p26"/>
          <p:cNvSpPr/>
          <p:nvPr/>
        </p:nvSpPr>
        <p:spPr>
          <a:xfrm>
            <a:off x="793830" y="328001"/>
            <a:ext cx="8398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Flow Diagram</a:t>
            </a:r>
            <a:endParaRPr/>
          </a:p>
        </p:txBody>
      </p:sp>
      <p:pic>
        <p:nvPicPr>
          <p:cNvPr id="915" name="Google Shape;915;p2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435" y="1168263"/>
            <a:ext cx="7343129" cy="51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7"/>
          <p:cNvSpPr txBox="1">
            <a:spLocks noGrp="1"/>
          </p:cNvSpPr>
          <p:nvPr>
            <p:ph type="subTitle" idx="1"/>
          </p:nvPr>
        </p:nvSpPr>
        <p:spPr>
          <a:xfrm>
            <a:off x="1211199" y="2833797"/>
            <a:ext cx="9769602" cy="11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Backend Architecture</a:t>
            </a:r>
            <a:endParaRPr/>
          </a:p>
        </p:txBody>
      </p:sp>
      <p:sp>
        <p:nvSpPr>
          <p:cNvPr id="921" name="Google Shape;921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8"/>
          <p:cNvSpPr txBox="1">
            <a:spLocks noGrp="1"/>
          </p:cNvSpPr>
          <p:nvPr>
            <p:ph type="sldNum" idx="12"/>
          </p:nvPr>
        </p:nvSpPr>
        <p:spPr>
          <a:xfrm>
            <a:off x="11228832" y="6256022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927" name="Google Shape;927;p28"/>
          <p:cNvSpPr/>
          <p:nvPr/>
        </p:nvSpPr>
        <p:spPr>
          <a:xfrm>
            <a:off x="1002473" y="228216"/>
            <a:ext cx="8398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Backend Architecture Diagram</a:t>
            </a:r>
            <a:endParaRPr/>
          </a:p>
        </p:txBody>
      </p:sp>
      <p:pic>
        <p:nvPicPr>
          <p:cNvPr id="928" name="Google Shape;928;p2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107" y="941448"/>
            <a:ext cx="8696661" cy="55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8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511" y="5097740"/>
            <a:ext cx="1416895" cy="117662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28"/>
          <p:cNvSpPr/>
          <p:nvPr/>
        </p:nvSpPr>
        <p:spPr>
          <a:xfrm>
            <a:off x="6065682" y="4434840"/>
            <a:ext cx="244551" cy="66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 txBox="1">
            <a:spLocks noGrp="1"/>
          </p:cNvSpPr>
          <p:nvPr>
            <p:ph type="subTitle" idx="1"/>
          </p:nvPr>
        </p:nvSpPr>
        <p:spPr>
          <a:xfrm>
            <a:off x="1211199" y="2833797"/>
            <a:ext cx="9769602" cy="11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Frontend Architecture</a:t>
            </a: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942" name="Google Shape;942;p30"/>
          <p:cNvSpPr/>
          <p:nvPr/>
        </p:nvSpPr>
        <p:spPr>
          <a:xfrm>
            <a:off x="1147616" y="246358"/>
            <a:ext cx="8398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Frontend Architecture Diagram</a:t>
            </a:r>
            <a:endParaRPr/>
          </a:p>
        </p:txBody>
      </p:sp>
      <p:pic>
        <p:nvPicPr>
          <p:cNvPr id="943" name="Google Shape;943;p30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059" y="1155675"/>
            <a:ext cx="8469881" cy="474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9"/>
          <p:cNvSpPr txBox="1"/>
          <p:nvPr/>
        </p:nvSpPr>
        <p:spPr>
          <a:xfrm>
            <a:off x="642404" y="1888752"/>
            <a:ext cx="1091464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Test-drive the car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Choose your car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Build / Customize your car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Opt for Finance Options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Buy the car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Track the delivery of your car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4" name="Google Shape;1004;p39"/>
          <p:cNvSpPr/>
          <p:nvPr/>
        </p:nvSpPr>
        <p:spPr>
          <a:xfrm>
            <a:off x="644718" y="931818"/>
            <a:ext cx="83982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Features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0"/>
          <p:cNvSpPr txBox="1">
            <a:spLocks noGrp="1"/>
          </p:cNvSpPr>
          <p:nvPr>
            <p:ph type="subTitle" idx="1"/>
          </p:nvPr>
        </p:nvSpPr>
        <p:spPr>
          <a:xfrm>
            <a:off x="675861" y="2833797"/>
            <a:ext cx="10304940" cy="108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Application Demo 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012" name="Google Shape;1012;p40"/>
          <p:cNvSpPr txBox="1"/>
          <p:nvPr/>
        </p:nvSpPr>
        <p:spPr>
          <a:xfrm>
            <a:off x="3047172" y="3244334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https://boltcarz.com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019" name="Google Shape;1019;p4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0743" y="1156207"/>
            <a:ext cx="2230514" cy="215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1"/>
          <p:cNvSpPr txBox="1"/>
          <p:nvPr/>
        </p:nvSpPr>
        <p:spPr>
          <a:xfrm>
            <a:off x="2709832" y="3533648"/>
            <a:ext cx="7037672" cy="243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none">
                <a:solidFill>
                  <a:srgbClr val="4949E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BOLTCARZ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cap="none">
                <a:solidFill>
                  <a:srgbClr val="BFBFB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DEMO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cap="none">
              <a:solidFill>
                <a:srgbClr val="BFBFB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BOLT: CUSTOM CARS(BOLTCARZ.COM) 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cap="none">
              <a:solidFill>
                <a:srgbClr val="BFBFB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"/>
          <p:cNvSpPr txBox="1">
            <a:spLocks noGrp="1"/>
          </p:cNvSpPr>
          <p:nvPr>
            <p:ph type="ctrTitle"/>
          </p:nvPr>
        </p:nvSpPr>
        <p:spPr>
          <a:xfrm>
            <a:off x="3483142" y="2562726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</a:pPr>
            <a:r>
              <a:rPr lang="en-US" b="1" dirty="0">
                <a:latin typeface="Poppins"/>
                <a:ea typeface="Poppins"/>
                <a:cs typeface="Poppins"/>
                <a:sym typeface="Poppins"/>
              </a:rPr>
              <a:t>Project Demo – 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Boltcarz</a:t>
            </a:r>
            <a:br>
              <a:rPr lang="en-US" b="1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b="1" dirty="0">
                <a:latin typeface="Poppins"/>
                <a:ea typeface="Poppins"/>
                <a:cs typeface="Poppins"/>
                <a:sym typeface="Poppins"/>
              </a:rPr>
              <a:t>PSI – 2022 JUN ASDE Batch 4</a:t>
            </a:r>
            <a:endParaRPr dirty="0"/>
          </a:p>
        </p:txBody>
      </p:sp>
      <p:sp>
        <p:nvSpPr>
          <p:cNvPr id="316" name="Google Shape;316;p2"/>
          <p:cNvSpPr txBox="1">
            <a:spLocks noGrp="1"/>
          </p:cNvSpPr>
          <p:nvPr>
            <p:ph type="subTitle" idx="1"/>
          </p:nvPr>
        </p:nvSpPr>
        <p:spPr>
          <a:xfrm>
            <a:off x="3483142" y="3861027"/>
            <a:ext cx="8961915" cy="15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</a:pPr>
            <a:r>
              <a:rPr lang="en-US">
                <a:latin typeface="Poppins SemiBold"/>
                <a:ea typeface="Poppins SemiBold"/>
                <a:cs typeface="Poppins SemiBold"/>
                <a:sym typeface="Poppins SemiBold"/>
              </a:rPr>
              <a:t>October 3, 2022</a:t>
            </a:r>
            <a:endParaRPr/>
          </a:p>
        </p:txBody>
      </p:sp>
      <p:pic>
        <p:nvPicPr>
          <p:cNvPr id="317" name="Google Shape;317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0907" y="208175"/>
            <a:ext cx="1227650" cy="121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814" y="2952800"/>
            <a:ext cx="2620880" cy="107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49"/>
          <p:cNvGrpSpPr/>
          <p:nvPr/>
        </p:nvGrpSpPr>
        <p:grpSpPr>
          <a:xfrm>
            <a:off x="841619" y="1700496"/>
            <a:ext cx="5246344" cy="715223"/>
            <a:chOff x="719027" y="638629"/>
            <a:chExt cx="5246344" cy="1062477"/>
          </a:xfrm>
        </p:grpSpPr>
        <p:sp>
          <p:nvSpPr>
            <p:cNvPr id="1429" name="Google Shape;1429;p49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9886" y="638629"/>
              <a:ext cx="5065485" cy="914401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360° Car View</a:t>
              </a: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E4D73"/>
                </a:gs>
                <a:gs pos="100000">
                  <a:srgbClr val="B82A4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EE4D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4" name="Google Shape;1434;p49"/>
          <p:cNvSpPr/>
          <p:nvPr/>
        </p:nvSpPr>
        <p:spPr>
          <a:xfrm>
            <a:off x="1011593" y="2568312"/>
            <a:ext cx="5065485" cy="622493"/>
          </a:xfrm>
          <a:prstGeom prst="roundRect">
            <a:avLst>
              <a:gd name="adj" fmla="val 1069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 Improvements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35" name="Google Shape;1435;p49"/>
          <p:cNvGrpSpPr/>
          <p:nvPr/>
        </p:nvGrpSpPr>
        <p:grpSpPr>
          <a:xfrm>
            <a:off x="805333" y="2578292"/>
            <a:ext cx="1189861" cy="511821"/>
            <a:chOff x="719027" y="668886"/>
            <a:chExt cx="1189861" cy="755560"/>
          </a:xfrm>
        </p:grpSpPr>
        <p:sp>
          <p:nvSpPr>
            <p:cNvPr id="1436" name="Google Shape;1436;p49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DE01E"/>
                </a:gs>
                <a:gs pos="100000">
                  <a:srgbClr val="F3BD1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F491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9" name="Google Shape;1439;p49"/>
          <p:cNvGrpSpPr/>
          <p:nvPr/>
        </p:nvGrpSpPr>
        <p:grpSpPr>
          <a:xfrm>
            <a:off x="841619" y="3468198"/>
            <a:ext cx="5246345" cy="723299"/>
            <a:chOff x="719026" y="638629"/>
            <a:chExt cx="5246345" cy="1062477"/>
          </a:xfrm>
        </p:grpSpPr>
        <p:sp>
          <p:nvSpPr>
            <p:cNvPr id="1440" name="Google Shape;1440;p49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After Sale Services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 rot="5400000">
              <a:off x="985340" y="500900"/>
              <a:ext cx="657234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FA01E"/>
                </a:gs>
                <a:gs pos="100000">
                  <a:srgbClr val="FD643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E25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49"/>
          <p:cNvSpPr txBox="1"/>
          <p:nvPr/>
        </p:nvSpPr>
        <p:spPr>
          <a:xfrm>
            <a:off x="1422620" y="1773064"/>
            <a:ext cx="5526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6" name="Google Shape;1446;p49"/>
          <p:cNvSpPr txBox="1"/>
          <p:nvPr/>
        </p:nvSpPr>
        <p:spPr>
          <a:xfrm>
            <a:off x="1404477" y="2637584"/>
            <a:ext cx="5298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7" name="Google Shape;1447;p49"/>
          <p:cNvSpPr txBox="1"/>
          <p:nvPr/>
        </p:nvSpPr>
        <p:spPr>
          <a:xfrm>
            <a:off x="1403133" y="3541010"/>
            <a:ext cx="5298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8" name="Google Shape;1448;p49"/>
          <p:cNvSpPr/>
          <p:nvPr/>
        </p:nvSpPr>
        <p:spPr>
          <a:xfrm>
            <a:off x="809547" y="683572"/>
            <a:ext cx="28905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Future Scope</a:t>
            </a:r>
            <a:endParaRPr/>
          </a:p>
        </p:txBody>
      </p:sp>
      <p:grpSp>
        <p:nvGrpSpPr>
          <p:cNvPr id="1449" name="Google Shape;1449;p49"/>
          <p:cNvGrpSpPr/>
          <p:nvPr/>
        </p:nvGrpSpPr>
        <p:grpSpPr>
          <a:xfrm>
            <a:off x="823476" y="4357198"/>
            <a:ext cx="5246344" cy="723299"/>
            <a:chOff x="841619" y="3059984"/>
            <a:chExt cx="5246344" cy="1062477"/>
          </a:xfrm>
        </p:grpSpPr>
        <p:sp>
          <p:nvSpPr>
            <p:cNvPr id="1450" name="Google Shape;1450;p49"/>
            <p:cNvSpPr/>
            <p:nvPr/>
          </p:nvSpPr>
          <p:spPr>
            <a:xfrm>
              <a:off x="1848070" y="3826305"/>
              <a:ext cx="4015846" cy="296156"/>
            </a:xfrm>
            <a:prstGeom prst="ellipse">
              <a:avLst/>
            </a:prstGeom>
            <a:solidFill>
              <a:schemeClr val="dk1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 flipH="1">
              <a:off x="841619" y="3090241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1022478" y="3059984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Dealer Portal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453" name="Google Shape;1453;p49"/>
          <p:cNvSpPr txBox="1"/>
          <p:nvPr/>
        </p:nvSpPr>
        <p:spPr>
          <a:xfrm>
            <a:off x="1403133" y="3541010"/>
            <a:ext cx="5298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4" name="Google Shape;1454;p49"/>
          <p:cNvSpPr/>
          <p:nvPr/>
        </p:nvSpPr>
        <p:spPr>
          <a:xfrm rot="5400000">
            <a:off x="1213798" y="4059285"/>
            <a:ext cx="438760" cy="120800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053A6"/>
              </a:gs>
              <a:gs pos="100000">
                <a:srgbClr val="CA3597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9"/>
          <p:cNvSpPr/>
          <p:nvPr/>
        </p:nvSpPr>
        <p:spPr>
          <a:xfrm>
            <a:off x="1459838" y="4523951"/>
            <a:ext cx="457200" cy="279979"/>
          </a:xfrm>
          <a:prstGeom prst="ellipse">
            <a:avLst/>
          </a:prstGeom>
          <a:solidFill>
            <a:srgbClr val="9F20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49"/>
          <p:cNvSpPr txBox="1"/>
          <p:nvPr/>
        </p:nvSpPr>
        <p:spPr>
          <a:xfrm>
            <a:off x="1418189" y="4445079"/>
            <a:ext cx="529898" cy="32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0"/>
          <p:cNvSpPr txBox="1">
            <a:spLocks noGrp="1"/>
          </p:cNvSpPr>
          <p:nvPr>
            <p:ph type="subTitle" idx="1"/>
          </p:nvPr>
        </p:nvSpPr>
        <p:spPr>
          <a:xfrm>
            <a:off x="685978" y="2967498"/>
            <a:ext cx="10820170" cy="12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4400"/>
          </a:p>
        </p:txBody>
      </p:sp>
      <p:sp>
        <p:nvSpPr>
          <p:cNvPr id="1462" name="Google Shape;1462;p50"/>
          <p:cNvSpPr txBox="1">
            <a:spLocks noGrp="1"/>
          </p:cNvSpPr>
          <p:nvPr>
            <p:ph type="sldNum" idx="12"/>
          </p:nvPr>
        </p:nvSpPr>
        <p:spPr>
          <a:xfrm>
            <a:off x="11231828" y="6386478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1"/>
          <p:cNvSpPr txBox="1"/>
          <p:nvPr/>
        </p:nvSpPr>
        <p:spPr>
          <a:xfrm>
            <a:off x="638676" y="1519182"/>
            <a:ext cx="109146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/>
          </a:p>
        </p:txBody>
      </p:sp>
      <p:sp>
        <p:nvSpPr>
          <p:cNvPr id="1469" name="Google Shape;1469;p51"/>
          <p:cNvSpPr/>
          <p:nvPr/>
        </p:nvSpPr>
        <p:spPr>
          <a:xfrm>
            <a:off x="785487" y="544740"/>
            <a:ext cx="24929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Challenges</a:t>
            </a:r>
            <a:endParaRPr/>
          </a:p>
        </p:txBody>
      </p:sp>
      <p:sp>
        <p:nvSpPr>
          <p:cNvPr id="1470" name="Google Shape;1470;p51"/>
          <p:cNvSpPr txBox="1"/>
          <p:nvPr/>
        </p:nvSpPr>
        <p:spPr>
          <a:xfrm>
            <a:off x="789906" y="1509129"/>
            <a:ext cx="9538943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Learning, grasping and implementing new tech stack simultaneously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Working with AWS services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Mistakenly deleted Jenkins instance of CI pipeline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Achieving the NFRs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Achieving optimal code coverage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2"/>
          <p:cNvSpPr/>
          <p:nvPr/>
        </p:nvSpPr>
        <p:spPr>
          <a:xfrm>
            <a:off x="638675" y="129233"/>
            <a:ext cx="29197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Learnings</a:t>
            </a:r>
            <a:endParaRPr/>
          </a:p>
        </p:txBody>
      </p:sp>
      <p:grpSp>
        <p:nvGrpSpPr>
          <p:cNvPr id="1476" name="Google Shape;1476;p52"/>
          <p:cNvGrpSpPr/>
          <p:nvPr/>
        </p:nvGrpSpPr>
        <p:grpSpPr>
          <a:xfrm>
            <a:off x="601960" y="1127770"/>
            <a:ext cx="5246344" cy="667735"/>
            <a:chOff x="648033" y="2548051"/>
            <a:chExt cx="5246344" cy="940503"/>
          </a:xfrm>
        </p:grpSpPr>
        <p:grpSp>
          <p:nvGrpSpPr>
            <p:cNvPr id="1477" name="Google Shape;1477;p52"/>
            <p:cNvGrpSpPr/>
            <p:nvPr/>
          </p:nvGrpSpPr>
          <p:grpSpPr>
            <a:xfrm>
              <a:off x="648033" y="2548051"/>
              <a:ext cx="5246344" cy="940503"/>
              <a:chOff x="648033" y="2548051"/>
              <a:chExt cx="5246344" cy="940503"/>
            </a:xfrm>
          </p:grpSpPr>
          <p:grpSp>
            <p:nvGrpSpPr>
              <p:cNvPr id="1478" name="Google Shape;1478;p52"/>
              <p:cNvGrpSpPr/>
              <p:nvPr/>
            </p:nvGrpSpPr>
            <p:grpSpPr>
              <a:xfrm>
                <a:off x="648033" y="2548051"/>
                <a:ext cx="5246344" cy="940503"/>
                <a:chOff x="719027" y="638629"/>
                <a:chExt cx="5246344" cy="1062477"/>
              </a:xfrm>
            </p:grpSpPr>
            <p:sp>
              <p:nvSpPr>
                <p:cNvPr id="1479" name="Google Shape;147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52"/>
                <p:cNvSpPr/>
                <p:nvPr/>
              </p:nvSpPr>
              <p:spPr>
                <a:xfrm rot="5400000">
                  <a:off x="985340" y="500900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FA01E"/>
                    </a:gs>
                    <a:gs pos="100000">
                      <a:srgbClr val="FD643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E2582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4" name="Google Shape;1484;p52"/>
              <p:cNvSpPr txBox="1"/>
              <p:nvPr/>
            </p:nvSpPr>
            <p:spPr>
              <a:xfrm>
                <a:off x="1218617" y="2649447"/>
                <a:ext cx="529898" cy="650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485" name="Google Shape;1485;p52"/>
            <p:cNvSpPr txBox="1"/>
            <p:nvPr/>
          </p:nvSpPr>
          <p:spPr>
            <a:xfrm>
              <a:off x="1803815" y="2659463"/>
              <a:ext cx="3857158" cy="520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Java</a:t>
              </a:r>
              <a:endParaRPr/>
            </a:p>
          </p:txBody>
        </p:sp>
      </p:grpSp>
      <p:grpSp>
        <p:nvGrpSpPr>
          <p:cNvPr id="1486" name="Google Shape;1486;p52"/>
          <p:cNvGrpSpPr/>
          <p:nvPr/>
        </p:nvGrpSpPr>
        <p:grpSpPr>
          <a:xfrm>
            <a:off x="628623" y="1806781"/>
            <a:ext cx="5246344" cy="771615"/>
            <a:chOff x="638676" y="3503270"/>
            <a:chExt cx="5246344" cy="1098000"/>
          </a:xfrm>
        </p:grpSpPr>
        <p:grpSp>
          <p:nvGrpSpPr>
            <p:cNvPr id="1487" name="Google Shape;1487;p52"/>
            <p:cNvGrpSpPr/>
            <p:nvPr/>
          </p:nvGrpSpPr>
          <p:grpSpPr>
            <a:xfrm>
              <a:off x="638676" y="3503270"/>
              <a:ext cx="5246344" cy="925852"/>
              <a:chOff x="638676" y="3503270"/>
              <a:chExt cx="5246344" cy="925852"/>
            </a:xfrm>
          </p:grpSpPr>
          <p:grpSp>
            <p:nvGrpSpPr>
              <p:cNvPr id="1488" name="Google Shape;1488;p52"/>
              <p:cNvGrpSpPr/>
              <p:nvPr/>
            </p:nvGrpSpPr>
            <p:grpSpPr>
              <a:xfrm>
                <a:off x="638676" y="3503270"/>
                <a:ext cx="5246344" cy="925852"/>
                <a:chOff x="719027" y="638629"/>
                <a:chExt cx="5246344" cy="1062477"/>
              </a:xfrm>
            </p:grpSpPr>
            <p:sp>
              <p:nvSpPr>
                <p:cNvPr id="1489" name="Google Shape;148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053A6"/>
                    </a:gs>
                    <a:gs pos="100000">
                      <a:srgbClr val="CA3597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9F20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94" name="Google Shape;1494;p52"/>
              <p:cNvSpPr txBox="1"/>
              <p:nvPr/>
            </p:nvSpPr>
            <p:spPr>
              <a:xfrm>
                <a:off x="1209545" y="3565354"/>
                <a:ext cx="529898" cy="656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495" name="Google Shape;1495;p52"/>
            <p:cNvSpPr txBox="1"/>
            <p:nvPr/>
          </p:nvSpPr>
          <p:spPr>
            <a:xfrm>
              <a:off x="1825652" y="3681547"/>
              <a:ext cx="3857158" cy="919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Microservices Architecture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496" name="Google Shape;1496;p52"/>
          <p:cNvGrpSpPr/>
          <p:nvPr/>
        </p:nvGrpSpPr>
        <p:grpSpPr>
          <a:xfrm>
            <a:off x="618999" y="2477914"/>
            <a:ext cx="5246344" cy="772983"/>
            <a:chOff x="628624" y="4421881"/>
            <a:chExt cx="5246344" cy="1022705"/>
          </a:xfrm>
        </p:grpSpPr>
        <p:grpSp>
          <p:nvGrpSpPr>
            <p:cNvPr id="1497" name="Google Shape;1497;p52"/>
            <p:cNvGrpSpPr/>
            <p:nvPr/>
          </p:nvGrpSpPr>
          <p:grpSpPr>
            <a:xfrm>
              <a:off x="628624" y="4421881"/>
              <a:ext cx="5246344" cy="893976"/>
              <a:chOff x="628624" y="4421881"/>
              <a:chExt cx="5246344" cy="893976"/>
            </a:xfrm>
          </p:grpSpPr>
          <p:grpSp>
            <p:nvGrpSpPr>
              <p:cNvPr id="1498" name="Google Shape;1498;p52"/>
              <p:cNvGrpSpPr/>
              <p:nvPr/>
            </p:nvGrpSpPr>
            <p:grpSpPr>
              <a:xfrm>
                <a:off x="628624" y="4421881"/>
                <a:ext cx="5246344" cy="893976"/>
                <a:chOff x="719027" y="638629"/>
                <a:chExt cx="5246344" cy="1062477"/>
              </a:xfrm>
            </p:grpSpPr>
            <p:sp>
              <p:nvSpPr>
                <p:cNvPr id="1499" name="Google Shape;149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F6565"/>
                    </a:gs>
                    <a:gs pos="100000">
                      <a:srgbClr val="FF0000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D6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4" name="Google Shape;1504;p52"/>
              <p:cNvSpPr txBox="1"/>
              <p:nvPr/>
            </p:nvSpPr>
            <p:spPr>
              <a:xfrm>
                <a:off x="1199955" y="4517739"/>
                <a:ext cx="529898" cy="610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05" name="Google Shape;1505;p52"/>
            <p:cNvSpPr txBox="1"/>
            <p:nvPr/>
          </p:nvSpPr>
          <p:spPr>
            <a:xfrm>
              <a:off x="1810065" y="4589451"/>
              <a:ext cx="3857158" cy="855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Data Encryption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06" name="Google Shape;1506;p52"/>
          <p:cNvGrpSpPr/>
          <p:nvPr/>
        </p:nvGrpSpPr>
        <p:grpSpPr>
          <a:xfrm>
            <a:off x="6274745" y="1770510"/>
            <a:ext cx="5246344" cy="785290"/>
            <a:chOff x="628624" y="5343799"/>
            <a:chExt cx="5246344" cy="976883"/>
          </a:xfrm>
        </p:grpSpPr>
        <p:grpSp>
          <p:nvGrpSpPr>
            <p:cNvPr id="1507" name="Google Shape;1507;p52"/>
            <p:cNvGrpSpPr/>
            <p:nvPr/>
          </p:nvGrpSpPr>
          <p:grpSpPr>
            <a:xfrm>
              <a:off x="628624" y="5343799"/>
              <a:ext cx="5246344" cy="939672"/>
              <a:chOff x="628624" y="5343799"/>
              <a:chExt cx="5246344" cy="939672"/>
            </a:xfrm>
          </p:grpSpPr>
          <p:grpSp>
            <p:nvGrpSpPr>
              <p:cNvPr id="1508" name="Google Shape;1508;p52"/>
              <p:cNvGrpSpPr/>
              <p:nvPr/>
            </p:nvGrpSpPr>
            <p:grpSpPr>
              <a:xfrm>
                <a:off x="628624" y="5343799"/>
                <a:ext cx="5246344" cy="939672"/>
                <a:chOff x="719027" y="638629"/>
                <a:chExt cx="5246344" cy="1062477"/>
              </a:xfrm>
            </p:grpSpPr>
            <p:sp>
              <p:nvSpPr>
                <p:cNvPr id="1509" name="Google Shape;150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E27100"/>
                    </a:gs>
                    <a:gs pos="100000">
                      <a:srgbClr val="663300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5028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4" name="Google Shape;1514;p52"/>
              <p:cNvSpPr txBox="1"/>
              <p:nvPr/>
            </p:nvSpPr>
            <p:spPr>
              <a:xfrm>
                <a:off x="1203065" y="5445708"/>
                <a:ext cx="529898" cy="574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15" name="Google Shape;1515;p52"/>
            <p:cNvSpPr txBox="1"/>
            <p:nvPr/>
          </p:nvSpPr>
          <p:spPr>
            <a:xfrm>
              <a:off x="1810065" y="5516661"/>
              <a:ext cx="3857158" cy="804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Amazon Web Services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6" name="Google Shape;1516;p52"/>
          <p:cNvGrpSpPr/>
          <p:nvPr/>
        </p:nvGrpSpPr>
        <p:grpSpPr>
          <a:xfrm>
            <a:off x="6256602" y="1061343"/>
            <a:ext cx="5246344" cy="721365"/>
            <a:chOff x="648033" y="2548051"/>
            <a:chExt cx="5246344" cy="940503"/>
          </a:xfrm>
        </p:grpSpPr>
        <p:grpSp>
          <p:nvGrpSpPr>
            <p:cNvPr id="1517" name="Google Shape;1517;p52"/>
            <p:cNvGrpSpPr/>
            <p:nvPr/>
          </p:nvGrpSpPr>
          <p:grpSpPr>
            <a:xfrm>
              <a:off x="648033" y="2548051"/>
              <a:ext cx="5246344" cy="940503"/>
              <a:chOff x="648033" y="2548051"/>
              <a:chExt cx="5246344" cy="940503"/>
            </a:xfrm>
          </p:grpSpPr>
          <p:grpSp>
            <p:nvGrpSpPr>
              <p:cNvPr id="1518" name="Google Shape;1518;p52"/>
              <p:cNvGrpSpPr/>
              <p:nvPr/>
            </p:nvGrpSpPr>
            <p:grpSpPr>
              <a:xfrm>
                <a:off x="648033" y="2548051"/>
                <a:ext cx="5246344" cy="940503"/>
                <a:chOff x="719027" y="638629"/>
                <a:chExt cx="5246344" cy="1062477"/>
              </a:xfrm>
            </p:grpSpPr>
            <p:sp>
              <p:nvSpPr>
                <p:cNvPr id="1519" name="Google Shape;151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52"/>
                <p:cNvSpPr/>
                <p:nvPr/>
              </p:nvSpPr>
              <p:spPr>
                <a:xfrm rot="5400000">
                  <a:off x="985340" y="500900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FA01E"/>
                    </a:gs>
                    <a:gs pos="100000">
                      <a:srgbClr val="FD643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E2582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4" name="Google Shape;1524;p52"/>
              <p:cNvSpPr txBox="1"/>
              <p:nvPr/>
            </p:nvSpPr>
            <p:spPr>
              <a:xfrm>
                <a:off x="1218617" y="2649447"/>
                <a:ext cx="529898" cy="601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09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25" name="Google Shape;1525;p52"/>
            <p:cNvSpPr txBox="1"/>
            <p:nvPr/>
          </p:nvSpPr>
          <p:spPr>
            <a:xfrm>
              <a:off x="1813172" y="2738414"/>
              <a:ext cx="3857158" cy="481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DevOps</a:t>
              </a:r>
              <a:endParaRPr/>
            </a:p>
          </p:txBody>
        </p:sp>
      </p:grpSp>
      <p:grpSp>
        <p:nvGrpSpPr>
          <p:cNvPr id="1526" name="Google Shape;1526;p52"/>
          <p:cNvGrpSpPr/>
          <p:nvPr/>
        </p:nvGrpSpPr>
        <p:grpSpPr>
          <a:xfrm>
            <a:off x="618999" y="3152319"/>
            <a:ext cx="5246344" cy="677745"/>
            <a:chOff x="628624" y="5343799"/>
            <a:chExt cx="5246344" cy="939672"/>
          </a:xfrm>
        </p:grpSpPr>
        <p:grpSp>
          <p:nvGrpSpPr>
            <p:cNvPr id="1527" name="Google Shape;1527;p52"/>
            <p:cNvGrpSpPr/>
            <p:nvPr/>
          </p:nvGrpSpPr>
          <p:grpSpPr>
            <a:xfrm>
              <a:off x="628624" y="5343799"/>
              <a:ext cx="5246344" cy="939672"/>
              <a:chOff x="628624" y="5343799"/>
              <a:chExt cx="5246344" cy="939672"/>
            </a:xfrm>
          </p:grpSpPr>
          <p:grpSp>
            <p:nvGrpSpPr>
              <p:cNvPr id="1528" name="Google Shape;1528;p52"/>
              <p:cNvGrpSpPr/>
              <p:nvPr/>
            </p:nvGrpSpPr>
            <p:grpSpPr>
              <a:xfrm>
                <a:off x="628624" y="5343799"/>
                <a:ext cx="5246344" cy="939672"/>
                <a:chOff x="719027" y="638629"/>
                <a:chExt cx="5246344" cy="1062477"/>
              </a:xfrm>
            </p:grpSpPr>
            <p:sp>
              <p:nvSpPr>
                <p:cNvPr id="1529" name="Google Shape;152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E27100"/>
                    </a:gs>
                    <a:gs pos="100000">
                      <a:srgbClr val="663300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5028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4" name="Google Shape;1534;p52"/>
              <p:cNvSpPr txBox="1"/>
              <p:nvPr/>
            </p:nvSpPr>
            <p:spPr>
              <a:xfrm>
                <a:off x="1203065" y="5445709"/>
                <a:ext cx="529898" cy="64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35" name="Google Shape;1535;p52"/>
            <p:cNvSpPr txBox="1"/>
            <p:nvPr/>
          </p:nvSpPr>
          <p:spPr>
            <a:xfrm>
              <a:off x="1810065" y="5503856"/>
              <a:ext cx="3857158" cy="512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React</a:t>
              </a:r>
              <a:endParaRPr/>
            </a:p>
          </p:txBody>
        </p:sp>
      </p:grpSp>
      <p:grpSp>
        <p:nvGrpSpPr>
          <p:cNvPr id="1536" name="Google Shape;1536;p52"/>
          <p:cNvGrpSpPr/>
          <p:nvPr/>
        </p:nvGrpSpPr>
        <p:grpSpPr>
          <a:xfrm>
            <a:off x="6340403" y="5282726"/>
            <a:ext cx="5246344" cy="724761"/>
            <a:chOff x="648033" y="701424"/>
            <a:chExt cx="5246344" cy="949404"/>
          </a:xfrm>
        </p:grpSpPr>
        <p:grpSp>
          <p:nvGrpSpPr>
            <p:cNvPr id="1537" name="Google Shape;1537;p52"/>
            <p:cNvGrpSpPr/>
            <p:nvPr/>
          </p:nvGrpSpPr>
          <p:grpSpPr>
            <a:xfrm>
              <a:off x="648033" y="701424"/>
              <a:ext cx="5246344" cy="949404"/>
              <a:chOff x="648033" y="701424"/>
              <a:chExt cx="5246344" cy="949404"/>
            </a:xfrm>
          </p:grpSpPr>
          <p:grpSp>
            <p:nvGrpSpPr>
              <p:cNvPr id="1538" name="Google Shape;1538;p52"/>
              <p:cNvGrpSpPr/>
              <p:nvPr/>
            </p:nvGrpSpPr>
            <p:grpSpPr>
              <a:xfrm>
                <a:off x="648033" y="701424"/>
                <a:ext cx="5246344" cy="949404"/>
                <a:chOff x="719027" y="638629"/>
                <a:chExt cx="5246344" cy="1062477"/>
              </a:xfrm>
            </p:grpSpPr>
            <p:sp>
              <p:nvSpPr>
                <p:cNvPr id="1539" name="Google Shape;153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EE4D73"/>
                    </a:gs>
                    <a:gs pos="100000">
                      <a:srgbClr val="B82A4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EE4D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4" name="Google Shape;1544;p52"/>
              <p:cNvSpPr txBox="1"/>
              <p:nvPr/>
            </p:nvSpPr>
            <p:spPr>
              <a:xfrm>
                <a:off x="1227967" y="811767"/>
                <a:ext cx="544849" cy="60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14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45" name="Google Shape;1545;p52"/>
            <p:cNvSpPr txBox="1"/>
            <p:nvPr/>
          </p:nvSpPr>
          <p:spPr>
            <a:xfrm>
              <a:off x="1849240" y="878311"/>
              <a:ext cx="3857158" cy="48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Email Etiquette</a:t>
              </a:r>
              <a:endParaRPr/>
            </a:p>
          </p:txBody>
        </p:sp>
      </p:grpSp>
      <p:grpSp>
        <p:nvGrpSpPr>
          <p:cNvPr id="1546" name="Google Shape;1546;p52"/>
          <p:cNvGrpSpPr/>
          <p:nvPr/>
        </p:nvGrpSpPr>
        <p:grpSpPr>
          <a:xfrm>
            <a:off x="6349759" y="4542151"/>
            <a:ext cx="5235750" cy="812946"/>
            <a:chOff x="648032" y="1591446"/>
            <a:chExt cx="5235750" cy="948291"/>
          </a:xfrm>
        </p:grpSpPr>
        <p:grpSp>
          <p:nvGrpSpPr>
            <p:cNvPr id="1547" name="Google Shape;1547;p52"/>
            <p:cNvGrpSpPr/>
            <p:nvPr/>
          </p:nvGrpSpPr>
          <p:grpSpPr>
            <a:xfrm>
              <a:off x="648032" y="1591446"/>
              <a:ext cx="5235750" cy="948291"/>
              <a:chOff x="648032" y="1591446"/>
              <a:chExt cx="5235750" cy="948291"/>
            </a:xfrm>
          </p:grpSpPr>
          <p:grpSp>
            <p:nvGrpSpPr>
              <p:cNvPr id="1548" name="Google Shape;1548;p52"/>
              <p:cNvGrpSpPr/>
              <p:nvPr/>
            </p:nvGrpSpPr>
            <p:grpSpPr>
              <a:xfrm>
                <a:off x="648032" y="1591446"/>
                <a:ext cx="5235750" cy="948291"/>
                <a:chOff x="719027" y="570643"/>
                <a:chExt cx="5245104" cy="1130463"/>
              </a:xfrm>
            </p:grpSpPr>
            <p:sp>
              <p:nvSpPr>
                <p:cNvPr id="1549" name="Google Shape;154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52"/>
                <p:cNvSpPr/>
                <p:nvPr/>
              </p:nvSpPr>
              <p:spPr>
                <a:xfrm>
                  <a:off x="898646" y="570643"/>
                  <a:ext cx="5065485" cy="914399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DE01E"/>
                    </a:gs>
                    <a:gs pos="100000">
                      <a:srgbClr val="F3BD1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F4911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4" name="Google Shape;1554;p52"/>
              <p:cNvSpPr txBox="1"/>
              <p:nvPr/>
            </p:nvSpPr>
            <p:spPr>
              <a:xfrm>
                <a:off x="1218617" y="1736497"/>
                <a:ext cx="529898" cy="538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55" name="Google Shape;1555;p52"/>
            <p:cNvSpPr txBox="1"/>
            <p:nvPr/>
          </p:nvSpPr>
          <p:spPr>
            <a:xfrm>
              <a:off x="1838177" y="1805737"/>
              <a:ext cx="3857158" cy="430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Presentation Skills</a:t>
              </a:r>
              <a:endParaRPr/>
            </a:p>
          </p:txBody>
        </p:sp>
      </p:grpSp>
      <p:grpSp>
        <p:nvGrpSpPr>
          <p:cNvPr id="1556" name="Google Shape;1556;p52"/>
          <p:cNvGrpSpPr/>
          <p:nvPr/>
        </p:nvGrpSpPr>
        <p:grpSpPr>
          <a:xfrm>
            <a:off x="6339166" y="5988885"/>
            <a:ext cx="5241485" cy="731397"/>
            <a:chOff x="648033" y="2548050"/>
            <a:chExt cx="5356091" cy="940504"/>
          </a:xfrm>
        </p:grpSpPr>
        <p:grpSp>
          <p:nvGrpSpPr>
            <p:cNvPr id="1557" name="Google Shape;1557;p52"/>
            <p:cNvGrpSpPr/>
            <p:nvPr/>
          </p:nvGrpSpPr>
          <p:grpSpPr>
            <a:xfrm>
              <a:off x="648033" y="2548050"/>
              <a:ext cx="5356091" cy="940504"/>
              <a:chOff x="648033" y="2548050"/>
              <a:chExt cx="5356091" cy="940504"/>
            </a:xfrm>
          </p:grpSpPr>
          <p:grpSp>
            <p:nvGrpSpPr>
              <p:cNvPr id="1558" name="Google Shape;1558;p52"/>
              <p:cNvGrpSpPr/>
              <p:nvPr/>
            </p:nvGrpSpPr>
            <p:grpSpPr>
              <a:xfrm>
                <a:off x="648033" y="2548050"/>
                <a:ext cx="5356091" cy="940504"/>
                <a:chOff x="719027" y="638628"/>
                <a:chExt cx="5356091" cy="1062478"/>
              </a:xfrm>
            </p:grpSpPr>
            <p:sp>
              <p:nvSpPr>
                <p:cNvPr id="1559" name="Google Shape;155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52"/>
                <p:cNvSpPr/>
                <p:nvPr/>
              </p:nvSpPr>
              <p:spPr>
                <a:xfrm>
                  <a:off x="1009633" y="638628"/>
                  <a:ext cx="5065485" cy="914401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52"/>
                <p:cNvSpPr/>
                <p:nvPr/>
              </p:nvSpPr>
              <p:spPr>
                <a:xfrm rot="5400000">
                  <a:off x="985340" y="500900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FA01E"/>
                    </a:gs>
                    <a:gs pos="100000">
                      <a:srgbClr val="FD643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E2582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64" name="Google Shape;1564;p52"/>
              <p:cNvSpPr txBox="1"/>
              <p:nvPr/>
            </p:nvSpPr>
            <p:spPr>
              <a:xfrm>
                <a:off x="1218617" y="2649447"/>
                <a:ext cx="529898" cy="593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65" name="Google Shape;1565;p52"/>
            <p:cNvSpPr txBox="1"/>
            <p:nvPr/>
          </p:nvSpPr>
          <p:spPr>
            <a:xfrm>
              <a:off x="1813172" y="2707448"/>
              <a:ext cx="3857158" cy="474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Time Management</a:t>
              </a:r>
              <a:endParaRPr/>
            </a:p>
          </p:txBody>
        </p:sp>
      </p:grpSp>
      <p:grpSp>
        <p:nvGrpSpPr>
          <p:cNvPr id="1566" name="Google Shape;1566;p52"/>
          <p:cNvGrpSpPr/>
          <p:nvPr/>
        </p:nvGrpSpPr>
        <p:grpSpPr>
          <a:xfrm>
            <a:off x="629051" y="3842060"/>
            <a:ext cx="5246344" cy="732844"/>
            <a:chOff x="6368054" y="710364"/>
            <a:chExt cx="5246344" cy="963489"/>
          </a:xfrm>
        </p:grpSpPr>
        <p:grpSp>
          <p:nvGrpSpPr>
            <p:cNvPr id="1567" name="Google Shape;1567;p52"/>
            <p:cNvGrpSpPr/>
            <p:nvPr/>
          </p:nvGrpSpPr>
          <p:grpSpPr>
            <a:xfrm>
              <a:off x="6368054" y="710364"/>
              <a:ext cx="5246344" cy="963489"/>
              <a:chOff x="6368054" y="710364"/>
              <a:chExt cx="5246344" cy="963489"/>
            </a:xfrm>
          </p:grpSpPr>
          <p:grpSp>
            <p:nvGrpSpPr>
              <p:cNvPr id="1568" name="Google Shape;1568;p52"/>
              <p:cNvGrpSpPr/>
              <p:nvPr/>
            </p:nvGrpSpPr>
            <p:grpSpPr>
              <a:xfrm>
                <a:off x="6368054" y="710364"/>
                <a:ext cx="5246344" cy="963489"/>
                <a:chOff x="719027" y="638629"/>
                <a:chExt cx="5246344" cy="1062477"/>
              </a:xfrm>
            </p:grpSpPr>
            <p:sp>
              <p:nvSpPr>
                <p:cNvPr id="1569" name="Google Shape;156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7A6CD0"/>
                    </a:gs>
                    <a:gs pos="100000">
                      <a:srgbClr val="5745B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563B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4" name="Google Shape;1574;p52"/>
              <p:cNvSpPr txBox="1"/>
              <p:nvPr/>
            </p:nvSpPr>
            <p:spPr>
              <a:xfrm>
                <a:off x="6951638" y="853420"/>
                <a:ext cx="529898" cy="606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75" name="Google Shape;1575;p52"/>
            <p:cNvSpPr txBox="1"/>
            <p:nvPr/>
          </p:nvSpPr>
          <p:spPr>
            <a:xfrm>
              <a:off x="7555030" y="919490"/>
              <a:ext cx="3857158" cy="485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Atomic Structure</a:t>
              </a:r>
              <a:endParaRPr/>
            </a:p>
          </p:txBody>
        </p:sp>
      </p:grpSp>
      <p:grpSp>
        <p:nvGrpSpPr>
          <p:cNvPr id="1576" name="Google Shape;1576;p52"/>
          <p:cNvGrpSpPr/>
          <p:nvPr/>
        </p:nvGrpSpPr>
        <p:grpSpPr>
          <a:xfrm>
            <a:off x="629171" y="4575544"/>
            <a:ext cx="5246344" cy="718180"/>
            <a:chOff x="6365169" y="1657664"/>
            <a:chExt cx="5246344" cy="880326"/>
          </a:xfrm>
        </p:grpSpPr>
        <p:grpSp>
          <p:nvGrpSpPr>
            <p:cNvPr id="1577" name="Google Shape;1577;p52"/>
            <p:cNvGrpSpPr/>
            <p:nvPr/>
          </p:nvGrpSpPr>
          <p:grpSpPr>
            <a:xfrm>
              <a:off x="6365169" y="1657664"/>
              <a:ext cx="5246344" cy="880326"/>
              <a:chOff x="6365169" y="1657664"/>
              <a:chExt cx="5246344" cy="880326"/>
            </a:xfrm>
          </p:grpSpPr>
          <p:grpSp>
            <p:nvGrpSpPr>
              <p:cNvPr id="1578" name="Google Shape;1578;p52"/>
              <p:cNvGrpSpPr/>
              <p:nvPr/>
            </p:nvGrpSpPr>
            <p:grpSpPr>
              <a:xfrm>
                <a:off x="6365169" y="1657664"/>
                <a:ext cx="5246344" cy="880326"/>
                <a:chOff x="719027" y="638629"/>
                <a:chExt cx="5246344" cy="1062477"/>
              </a:xfrm>
            </p:grpSpPr>
            <p:sp>
              <p:nvSpPr>
                <p:cNvPr id="1579" name="Google Shape;1579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0083E0"/>
                    </a:gs>
                    <a:gs pos="100000">
                      <a:srgbClr val="0C64C5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1C60C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84" name="Google Shape;1584;p52"/>
              <p:cNvSpPr txBox="1"/>
              <p:nvPr/>
            </p:nvSpPr>
            <p:spPr>
              <a:xfrm>
                <a:off x="6945416" y="1778538"/>
                <a:ext cx="529898" cy="565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06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85" name="Google Shape;1585;p52"/>
            <p:cNvSpPr txBox="1"/>
            <p:nvPr/>
          </p:nvSpPr>
          <p:spPr>
            <a:xfrm>
              <a:off x="7554627" y="1824139"/>
              <a:ext cx="3857158" cy="45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Security</a:t>
              </a:r>
              <a:endParaRPr/>
            </a:p>
          </p:txBody>
        </p:sp>
      </p:grpSp>
      <p:grpSp>
        <p:nvGrpSpPr>
          <p:cNvPr id="1586" name="Google Shape;1586;p52"/>
          <p:cNvGrpSpPr/>
          <p:nvPr/>
        </p:nvGrpSpPr>
        <p:grpSpPr>
          <a:xfrm>
            <a:off x="628623" y="5293725"/>
            <a:ext cx="5246344" cy="782347"/>
            <a:chOff x="2417931" y="6186335"/>
            <a:chExt cx="5246344" cy="782347"/>
          </a:xfrm>
        </p:grpSpPr>
        <p:grpSp>
          <p:nvGrpSpPr>
            <p:cNvPr id="1587" name="Google Shape;1587;p52"/>
            <p:cNvGrpSpPr/>
            <p:nvPr/>
          </p:nvGrpSpPr>
          <p:grpSpPr>
            <a:xfrm>
              <a:off x="2417931" y="6186335"/>
              <a:ext cx="5246344" cy="782347"/>
              <a:chOff x="6368054" y="710361"/>
              <a:chExt cx="5246344" cy="1055113"/>
            </a:xfrm>
          </p:grpSpPr>
          <p:grpSp>
            <p:nvGrpSpPr>
              <p:cNvPr id="1588" name="Google Shape;1588;p52"/>
              <p:cNvGrpSpPr/>
              <p:nvPr/>
            </p:nvGrpSpPr>
            <p:grpSpPr>
              <a:xfrm>
                <a:off x="6368054" y="710361"/>
                <a:ext cx="5246344" cy="963486"/>
                <a:chOff x="6368054" y="710361"/>
                <a:chExt cx="5246344" cy="963486"/>
              </a:xfrm>
            </p:grpSpPr>
            <p:sp>
              <p:nvSpPr>
                <p:cNvPr id="1589" name="Google Shape;1589;p52"/>
                <p:cNvSpPr txBox="1"/>
                <p:nvPr/>
              </p:nvSpPr>
              <p:spPr>
                <a:xfrm>
                  <a:off x="6951638" y="853420"/>
                  <a:ext cx="529898" cy="5785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Calibri"/>
                    <a:buNone/>
                  </a:pPr>
                  <a:r>
                    <a:rPr lang="en-US" sz="24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09</a:t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grpSp>
              <p:nvGrpSpPr>
                <p:cNvPr id="1590" name="Google Shape;1590;p52"/>
                <p:cNvGrpSpPr/>
                <p:nvPr/>
              </p:nvGrpSpPr>
              <p:grpSpPr>
                <a:xfrm>
                  <a:off x="6368054" y="710361"/>
                  <a:ext cx="5246344" cy="963486"/>
                  <a:chOff x="719027" y="638628"/>
                  <a:chExt cx="5246344" cy="1062478"/>
                </a:xfrm>
              </p:grpSpPr>
              <p:sp>
                <p:nvSpPr>
                  <p:cNvPr id="1591" name="Google Shape;1591;p52"/>
                  <p:cNvSpPr/>
                  <p:nvPr/>
                </p:nvSpPr>
                <p:spPr>
                  <a:xfrm flipH="1">
                    <a:off x="719027" y="668886"/>
                    <a:ext cx="280513" cy="98325"/>
                  </a:xfrm>
                  <a:prstGeom prst="rtTriangle">
                    <a:avLst/>
                  </a:prstGeom>
                  <a:solidFill>
                    <a:srgbClr val="B82A4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2" name="Google Shape;1592;p52"/>
                  <p:cNvSpPr/>
                  <p:nvPr/>
                </p:nvSpPr>
                <p:spPr>
                  <a:xfrm>
                    <a:off x="1725478" y="1404950"/>
                    <a:ext cx="4015846" cy="296156"/>
                  </a:xfrm>
                  <a:prstGeom prst="ellipse">
                    <a:avLst/>
                  </a:prstGeom>
                  <a:solidFill>
                    <a:schemeClr val="dk1">
                      <a:alpha val="4549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3" name="Google Shape;1593;p52"/>
                  <p:cNvSpPr/>
                  <p:nvPr/>
                </p:nvSpPr>
                <p:spPr>
                  <a:xfrm>
                    <a:off x="899886" y="638628"/>
                    <a:ext cx="5065485" cy="914399"/>
                  </a:xfrm>
                  <a:prstGeom prst="roundRect">
                    <a:avLst>
                      <a:gd name="adj" fmla="val 10698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4" name="Google Shape;1594;p52"/>
                  <p:cNvSpPr/>
                  <p:nvPr/>
                </p:nvSpPr>
                <p:spPr>
                  <a:xfrm rot="5400000">
                    <a:off x="985340" y="500898"/>
                    <a:ext cx="657235" cy="118986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rgbClr val="006C2D"/>
                      </a:gs>
                      <a:gs pos="50000">
                        <a:srgbClr val="009E40"/>
                      </a:gs>
                      <a:gs pos="100000">
                        <a:srgbClr val="00BD4E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5" name="Google Shape;1595;p52"/>
                  <p:cNvSpPr/>
                  <p:nvPr/>
                </p:nvSpPr>
                <p:spPr>
                  <a:xfrm>
                    <a:off x="1313957" y="867228"/>
                    <a:ext cx="457200" cy="457200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96" name="Google Shape;1596;p52"/>
              <p:cNvSpPr txBox="1"/>
              <p:nvPr/>
            </p:nvSpPr>
            <p:spPr>
              <a:xfrm>
                <a:off x="7555030" y="893798"/>
                <a:ext cx="3857158" cy="871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Unit Testing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97" name="Google Shape;1597;p52"/>
            <p:cNvSpPr txBox="1"/>
            <p:nvPr/>
          </p:nvSpPr>
          <p:spPr>
            <a:xfrm>
              <a:off x="2995665" y="6256391"/>
              <a:ext cx="52989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598" name="Google Shape;1598;p52"/>
          <p:cNvSpPr/>
          <p:nvPr/>
        </p:nvSpPr>
        <p:spPr>
          <a:xfrm>
            <a:off x="661570" y="618573"/>
            <a:ext cx="2149369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</a:t>
            </a:r>
            <a:endParaRPr/>
          </a:p>
        </p:txBody>
      </p:sp>
      <p:sp>
        <p:nvSpPr>
          <p:cNvPr id="1599" name="Google Shape;1599;p52"/>
          <p:cNvSpPr/>
          <p:nvPr/>
        </p:nvSpPr>
        <p:spPr>
          <a:xfrm>
            <a:off x="6314368" y="2593623"/>
            <a:ext cx="385715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NON-TECHNICAL</a:t>
            </a:r>
            <a:endParaRPr/>
          </a:p>
        </p:txBody>
      </p:sp>
      <p:grpSp>
        <p:nvGrpSpPr>
          <p:cNvPr id="1600" name="Google Shape;1600;p52"/>
          <p:cNvGrpSpPr/>
          <p:nvPr/>
        </p:nvGrpSpPr>
        <p:grpSpPr>
          <a:xfrm>
            <a:off x="6334307" y="3814885"/>
            <a:ext cx="5246344" cy="732844"/>
            <a:chOff x="6368054" y="710364"/>
            <a:chExt cx="5246344" cy="963489"/>
          </a:xfrm>
        </p:grpSpPr>
        <p:grpSp>
          <p:nvGrpSpPr>
            <p:cNvPr id="1601" name="Google Shape;1601;p52"/>
            <p:cNvGrpSpPr/>
            <p:nvPr/>
          </p:nvGrpSpPr>
          <p:grpSpPr>
            <a:xfrm>
              <a:off x="6368054" y="710364"/>
              <a:ext cx="5246344" cy="963489"/>
              <a:chOff x="6368054" y="710364"/>
              <a:chExt cx="5246344" cy="963489"/>
            </a:xfrm>
          </p:grpSpPr>
          <p:grpSp>
            <p:nvGrpSpPr>
              <p:cNvPr id="1602" name="Google Shape;1602;p52"/>
              <p:cNvGrpSpPr/>
              <p:nvPr/>
            </p:nvGrpSpPr>
            <p:grpSpPr>
              <a:xfrm>
                <a:off x="6368054" y="710364"/>
                <a:ext cx="5246344" cy="963489"/>
                <a:chOff x="719027" y="638629"/>
                <a:chExt cx="5246344" cy="1062477"/>
              </a:xfrm>
            </p:grpSpPr>
            <p:sp>
              <p:nvSpPr>
                <p:cNvPr id="1603" name="Google Shape;1603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52"/>
                <p:cNvSpPr/>
                <p:nvPr/>
              </p:nvSpPr>
              <p:spPr>
                <a:xfrm>
                  <a:off x="899886" y="638629"/>
                  <a:ext cx="5065485" cy="914400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7A6CD0"/>
                    </a:gs>
                    <a:gs pos="100000">
                      <a:srgbClr val="5745B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563B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08" name="Google Shape;1608;p52"/>
              <p:cNvSpPr txBox="1"/>
              <p:nvPr/>
            </p:nvSpPr>
            <p:spPr>
              <a:xfrm>
                <a:off x="6951638" y="853420"/>
                <a:ext cx="529898" cy="606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609" name="Google Shape;1609;p52"/>
            <p:cNvSpPr txBox="1"/>
            <p:nvPr/>
          </p:nvSpPr>
          <p:spPr>
            <a:xfrm>
              <a:off x="7555030" y="919490"/>
              <a:ext cx="3857158" cy="485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Collaboration</a:t>
              </a:r>
              <a:endParaRPr/>
            </a:p>
          </p:txBody>
        </p:sp>
      </p:grpSp>
      <p:grpSp>
        <p:nvGrpSpPr>
          <p:cNvPr id="1610" name="Google Shape;1610;p52"/>
          <p:cNvGrpSpPr/>
          <p:nvPr/>
        </p:nvGrpSpPr>
        <p:grpSpPr>
          <a:xfrm>
            <a:off x="6314368" y="3101413"/>
            <a:ext cx="5246344" cy="714406"/>
            <a:chOff x="2417931" y="6186334"/>
            <a:chExt cx="5246344" cy="714406"/>
          </a:xfrm>
        </p:grpSpPr>
        <p:grpSp>
          <p:nvGrpSpPr>
            <p:cNvPr id="1611" name="Google Shape;1611;p52"/>
            <p:cNvGrpSpPr/>
            <p:nvPr/>
          </p:nvGrpSpPr>
          <p:grpSpPr>
            <a:xfrm>
              <a:off x="2417931" y="6186334"/>
              <a:ext cx="5246344" cy="714406"/>
              <a:chOff x="6368054" y="710361"/>
              <a:chExt cx="5246344" cy="963486"/>
            </a:xfrm>
          </p:grpSpPr>
          <p:grpSp>
            <p:nvGrpSpPr>
              <p:cNvPr id="1612" name="Google Shape;1612;p52"/>
              <p:cNvGrpSpPr/>
              <p:nvPr/>
            </p:nvGrpSpPr>
            <p:grpSpPr>
              <a:xfrm>
                <a:off x="6368054" y="710361"/>
                <a:ext cx="5246344" cy="963486"/>
                <a:chOff x="6368054" y="710361"/>
                <a:chExt cx="5246344" cy="963486"/>
              </a:xfrm>
            </p:grpSpPr>
            <p:sp>
              <p:nvSpPr>
                <p:cNvPr id="1613" name="Google Shape;1613;p52"/>
                <p:cNvSpPr txBox="1"/>
                <p:nvPr/>
              </p:nvSpPr>
              <p:spPr>
                <a:xfrm>
                  <a:off x="6951638" y="853420"/>
                  <a:ext cx="529898" cy="5785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Calibri"/>
                    <a:buNone/>
                  </a:pPr>
                  <a:r>
                    <a:rPr lang="en-US" sz="24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09</a:t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grpSp>
              <p:nvGrpSpPr>
                <p:cNvPr id="1614" name="Google Shape;1614;p52"/>
                <p:cNvGrpSpPr/>
                <p:nvPr/>
              </p:nvGrpSpPr>
              <p:grpSpPr>
                <a:xfrm>
                  <a:off x="6368054" y="710361"/>
                  <a:ext cx="5246344" cy="963486"/>
                  <a:chOff x="719027" y="638628"/>
                  <a:chExt cx="5246344" cy="1062478"/>
                </a:xfrm>
              </p:grpSpPr>
              <p:sp>
                <p:nvSpPr>
                  <p:cNvPr id="1615" name="Google Shape;1615;p52"/>
                  <p:cNvSpPr/>
                  <p:nvPr/>
                </p:nvSpPr>
                <p:spPr>
                  <a:xfrm flipH="1">
                    <a:off x="719027" y="668886"/>
                    <a:ext cx="280513" cy="98325"/>
                  </a:xfrm>
                  <a:prstGeom prst="rtTriangle">
                    <a:avLst/>
                  </a:prstGeom>
                  <a:solidFill>
                    <a:srgbClr val="B82A4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6" name="Google Shape;1616;p52"/>
                  <p:cNvSpPr/>
                  <p:nvPr/>
                </p:nvSpPr>
                <p:spPr>
                  <a:xfrm>
                    <a:off x="1725478" y="1404950"/>
                    <a:ext cx="4015846" cy="296156"/>
                  </a:xfrm>
                  <a:prstGeom prst="ellipse">
                    <a:avLst/>
                  </a:prstGeom>
                  <a:solidFill>
                    <a:schemeClr val="dk1">
                      <a:alpha val="4549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7" name="Google Shape;1617;p52"/>
                  <p:cNvSpPr/>
                  <p:nvPr/>
                </p:nvSpPr>
                <p:spPr>
                  <a:xfrm>
                    <a:off x="899886" y="638628"/>
                    <a:ext cx="5065485" cy="914399"/>
                  </a:xfrm>
                  <a:prstGeom prst="roundRect">
                    <a:avLst>
                      <a:gd name="adj" fmla="val 10698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1618;p52"/>
                  <p:cNvSpPr/>
                  <p:nvPr/>
                </p:nvSpPr>
                <p:spPr>
                  <a:xfrm rot="5400000">
                    <a:off x="985340" y="500898"/>
                    <a:ext cx="657235" cy="118986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rgbClr val="006C2D"/>
                      </a:gs>
                      <a:gs pos="50000">
                        <a:srgbClr val="009E40"/>
                      </a:gs>
                      <a:gs pos="100000">
                        <a:srgbClr val="00BD4E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9" name="Google Shape;1619;p52"/>
                  <p:cNvSpPr/>
                  <p:nvPr/>
                </p:nvSpPr>
                <p:spPr>
                  <a:xfrm>
                    <a:off x="1313957" y="867228"/>
                    <a:ext cx="457200" cy="457200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Poppins"/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20" name="Google Shape;1620;p52"/>
              <p:cNvSpPr txBox="1"/>
              <p:nvPr/>
            </p:nvSpPr>
            <p:spPr>
              <a:xfrm>
                <a:off x="7555030" y="893798"/>
                <a:ext cx="3857158" cy="49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Agile Methodology</a:t>
                </a:r>
                <a:endParaRPr/>
              </a:p>
            </p:txBody>
          </p:sp>
        </p:grpSp>
        <p:sp>
          <p:nvSpPr>
            <p:cNvPr id="1621" name="Google Shape;1621;p52"/>
            <p:cNvSpPr txBox="1"/>
            <p:nvPr/>
          </p:nvSpPr>
          <p:spPr>
            <a:xfrm>
              <a:off x="2995665" y="6256391"/>
              <a:ext cx="52989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22" name="Google Shape;1622;p52"/>
          <p:cNvGrpSpPr/>
          <p:nvPr/>
        </p:nvGrpSpPr>
        <p:grpSpPr>
          <a:xfrm>
            <a:off x="629593" y="5991110"/>
            <a:ext cx="5235750" cy="812946"/>
            <a:chOff x="648032" y="1591446"/>
            <a:chExt cx="5235750" cy="948291"/>
          </a:xfrm>
        </p:grpSpPr>
        <p:grpSp>
          <p:nvGrpSpPr>
            <p:cNvPr id="1623" name="Google Shape;1623;p52"/>
            <p:cNvGrpSpPr/>
            <p:nvPr/>
          </p:nvGrpSpPr>
          <p:grpSpPr>
            <a:xfrm>
              <a:off x="648032" y="1591446"/>
              <a:ext cx="5235750" cy="948291"/>
              <a:chOff x="648032" y="1591446"/>
              <a:chExt cx="5235750" cy="948291"/>
            </a:xfrm>
          </p:grpSpPr>
          <p:grpSp>
            <p:nvGrpSpPr>
              <p:cNvPr id="1624" name="Google Shape;1624;p52"/>
              <p:cNvGrpSpPr/>
              <p:nvPr/>
            </p:nvGrpSpPr>
            <p:grpSpPr>
              <a:xfrm>
                <a:off x="648032" y="1591446"/>
                <a:ext cx="5235750" cy="948291"/>
                <a:chOff x="719027" y="570643"/>
                <a:chExt cx="5245104" cy="1130463"/>
              </a:xfrm>
            </p:grpSpPr>
            <p:sp>
              <p:nvSpPr>
                <p:cNvPr id="1625" name="Google Shape;1625;p52"/>
                <p:cNvSpPr/>
                <p:nvPr/>
              </p:nvSpPr>
              <p:spPr>
                <a:xfrm>
                  <a:off x="1725478" y="1404950"/>
                  <a:ext cx="4015846" cy="296156"/>
                </a:xfrm>
                <a:prstGeom prst="ellipse">
                  <a:avLst/>
                </a:prstGeom>
                <a:solidFill>
                  <a:schemeClr val="dk1">
                    <a:alpha val="4549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52"/>
                <p:cNvSpPr/>
                <p:nvPr/>
              </p:nvSpPr>
              <p:spPr>
                <a:xfrm flipH="1">
                  <a:off x="719027" y="668886"/>
                  <a:ext cx="280513" cy="98325"/>
                </a:xfrm>
                <a:prstGeom prst="rtTriangle">
                  <a:avLst/>
                </a:prstGeom>
                <a:solidFill>
                  <a:srgbClr val="B82A4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52"/>
                <p:cNvSpPr/>
                <p:nvPr/>
              </p:nvSpPr>
              <p:spPr>
                <a:xfrm>
                  <a:off x="898646" y="570643"/>
                  <a:ext cx="5065485" cy="914399"/>
                </a:xfrm>
                <a:prstGeom prst="roundRect">
                  <a:avLst>
                    <a:gd name="adj" fmla="val 10698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52"/>
                <p:cNvSpPr/>
                <p:nvPr/>
              </p:nvSpPr>
              <p:spPr>
                <a:xfrm rot="5400000">
                  <a:off x="985340" y="500898"/>
                  <a:ext cx="657235" cy="118986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rgbClr val="FDE01E"/>
                    </a:gs>
                    <a:gs pos="100000">
                      <a:srgbClr val="F3BD11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52"/>
                <p:cNvSpPr/>
                <p:nvPr/>
              </p:nvSpPr>
              <p:spPr>
                <a:xfrm>
                  <a:off x="1313957" y="867228"/>
                  <a:ext cx="457200" cy="457200"/>
                </a:xfrm>
                <a:prstGeom prst="ellipse">
                  <a:avLst/>
                </a:prstGeom>
                <a:solidFill>
                  <a:srgbClr val="F4911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Poppins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0" name="Google Shape;1630;p52"/>
              <p:cNvSpPr txBox="1"/>
              <p:nvPr/>
            </p:nvSpPr>
            <p:spPr>
              <a:xfrm>
                <a:off x="1218617" y="1736497"/>
                <a:ext cx="529898" cy="538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08</a:t>
                </a:r>
                <a:endParaRPr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631" name="Google Shape;1631;p52"/>
            <p:cNvSpPr txBox="1"/>
            <p:nvPr/>
          </p:nvSpPr>
          <p:spPr>
            <a:xfrm>
              <a:off x="1838177" y="1805737"/>
              <a:ext cx="3857158" cy="430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Quality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"/>
          <p:cNvSpPr txBox="1">
            <a:spLocks noGrp="1"/>
          </p:cNvSpPr>
          <p:nvPr>
            <p:ph type="subTitle" idx="1"/>
          </p:nvPr>
        </p:nvSpPr>
        <p:spPr>
          <a:xfrm>
            <a:off x="685978" y="2967498"/>
            <a:ext cx="10820170" cy="66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>
                <a:latin typeface="Poppins"/>
                <a:ea typeface="Poppins"/>
                <a:cs typeface="Poppins"/>
                <a:sym typeface="Poppins"/>
              </a:rPr>
              <a:t>Testimonials</a:t>
            </a:r>
            <a:endParaRPr sz="4400"/>
          </a:p>
        </p:txBody>
      </p:sp>
      <p:sp>
        <p:nvSpPr>
          <p:cNvPr id="1637" name="Google Shape;1637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6"/>
          <p:cNvSpPr txBox="1">
            <a:spLocks noGrp="1"/>
          </p:cNvSpPr>
          <p:nvPr>
            <p:ph type="sldNum" idx="12"/>
          </p:nvPr>
        </p:nvSpPr>
        <p:spPr>
          <a:xfrm>
            <a:off x="11276457" y="6350842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705" name="Google Shape;1705;p56"/>
          <p:cNvSpPr txBox="1"/>
          <p:nvPr/>
        </p:nvSpPr>
        <p:spPr>
          <a:xfrm>
            <a:off x="0" y="66675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Trainer Testimonials</a:t>
            </a:r>
            <a:endParaRPr/>
          </a:p>
        </p:txBody>
      </p:sp>
      <p:grpSp>
        <p:nvGrpSpPr>
          <p:cNvPr id="1706" name="Google Shape;1706;p56"/>
          <p:cNvGrpSpPr/>
          <p:nvPr/>
        </p:nvGrpSpPr>
        <p:grpSpPr>
          <a:xfrm>
            <a:off x="7278260" y="530267"/>
            <a:ext cx="2577232" cy="6246792"/>
            <a:chOff x="301478" y="530267"/>
            <a:chExt cx="2577232" cy="6246792"/>
          </a:xfrm>
        </p:grpSpPr>
        <p:sp>
          <p:nvSpPr>
            <p:cNvPr id="1707" name="Google Shape;1707;p56"/>
            <p:cNvSpPr/>
            <p:nvPr/>
          </p:nvSpPr>
          <p:spPr>
            <a:xfrm>
              <a:off x="301478" y="3224234"/>
              <a:ext cx="2577232" cy="355282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 want to take the time to look back on a truly awesome training  session  that I had the pleasure of meeting</a:t>
              </a:r>
              <a:br>
                <a:rPr lang="en-US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-US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during my time teaching with your team and make more productive interactive. It was a great job done and I really like the involvement of each participant in the production environment .I am glad that I am lucky to have these participants and thanks to Publicis sapient team always supportive .Best Luck for your future endeavors </a:t>
              </a:r>
              <a:endParaRPr/>
            </a:p>
          </p:txBody>
        </p:sp>
        <p:grpSp>
          <p:nvGrpSpPr>
            <p:cNvPr id="1708" name="Google Shape;1708;p56"/>
            <p:cNvGrpSpPr/>
            <p:nvPr/>
          </p:nvGrpSpPr>
          <p:grpSpPr>
            <a:xfrm>
              <a:off x="363392" y="530267"/>
              <a:ext cx="2453407" cy="2666105"/>
              <a:chOff x="363392" y="530267"/>
              <a:chExt cx="2453407" cy="2666105"/>
            </a:xfrm>
          </p:grpSpPr>
          <p:grpSp>
            <p:nvGrpSpPr>
              <p:cNvPr id="1709" name="Google Shape;1709;p56"/>
              <p:cNvGrpSpPr/>
              <p:nvPr/>
            </p:nvGrpSpPr>
            <p:grpSpPr>
              <a:xfrm>
                <a:off x="363392" y="530267"/>
                <a:ext cx="2453407" cy="2666105"/>
                <a:chOff x="6926694" y="1981464"/>
                <a:chExt cx="2453407" cy="2666105"/>
              </a:xfrm>
            </p:grpSpPr>
            <p:sp>
              <p:nvSpPr>
                <p:cNvPr id="1710" name="Google Shape;1710;p56"/>
                <p:cNvSpPr/>
                <p:nvPr/>
              </p:nvSpPr>
              <p:spPr>
                <a:xfrm>
                  <a:off x="6989618" y="1981464"/>
                  <a:ext cx="2327563" cy="23275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11" name="Google Shape;1711;p56"/>
                <p:cNvSpPr txBox="1"/>
                <p:nvPr/>
              </p:nvSpPr>
              <p:spPr>
                <a:xfrm>
                  <a:off x="6926694" y="4309015"/>
                  <a:ext cx="245340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Sharath Kumar</a:t>
                  </a:r>
                  <a:endParaRPr/>
                </a:p>
              </p:txBody>
            </p:sp>
          </p:grpSp>
          <p:pic>
            <p:nvPicPr>
              <p:cNvPr id="1712" name="Google Shape;1712;p56" descr="A picture containing person, indoor, suit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11040" y="714994"/>
                <a:ext cx="1958107" cy="1958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3" name="Google Shape;1713;p56"/>
          <p:cNvGrpSpPr/>
          <p:nvPr/>
        </p:nvGrpSpPr>
        <p:grpSpPr>
          <a:xfrm>
            <a:off x="2235655" y="528340"/>
            <a:ext cx="2577232" cy="6246792"/>
            <a:chOff x="7446390" y="528340"/>
            <a:chExt cx="2577232" cy="6246792"/>
          </a:xfrm>
        </p:grpSpPr>
        <p:sp>
          <p:nvSpPr>
            <p:cNvPr id="1714" name="Google Shape;1714;p56"/>
            <p:cNvSpPr/>
            <p:nvPr/>
          </p:nvSpPr>
          <p:spPr>
            <a:xfrm>
              <a:off x="7446390" y="3222307"/>
              <a:ext cx="2577232" cy="355282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With the eagerness and determination, the folks showed from the start, I had a great time transferring my knowledge over to them. They certainly played their part in the training by making the sessions interactive and making it a success overall. It’s a great time to be a Full stack developer and I can’t wait for them to start doing what I found them capable of.</a:t>
              </a:r>
              <a:endParaRPr/>
            </a:p>
          </p:txBody>
        </p:sp>
        <p:grpSp>
          <p:nvGrpSpPr>
            <p:cNvPr id="1715" name="Google Shape;1715;p56"/>
            <p:cNvGrpSpPr/>
            <p:nvPr/>
          </p:nvGrpSpPr>
          <p:grpSpPr>
            <a:xfrm>
              <a:off x="7508304" y="528340"/>
              <a:ext cx="2453407" cy="2666105"/>
              <a:chOff x="7508304" y="528340"/>
              <a:chExt cx="2453407" cy="2666105"/>
            </a:xfrm>
          </p:grpSpPr>
          <p:grpSp>
            <p:nvGrpSpPr>
              <p:cNvPr id="1716" name="Google Shape;1716;p56"/>
              <p:cNvGrpSpPr/>
              <p:nvPr/>
            </p:nvGrpSpPr>
            <p:grpSpPr>
              <a:xfrm>
                <a:off x="7508304" y="528340"/>
                <a:ext cx="2453407" cy="2666105"/>
                <a:chOff x="6926694" y="1981464"/>
                <a:chExt cx="2453407" cy="2666105"/>
              </a:xfrm>
            </p:grpSpPr>
            <p:sp>
              <p:nvSpPr>
                <p:cNvPr id="1717" name="Google Shape;1717;p56"/>
                <p:cNvSpPr/>
                <p:nvPr/>
              </p:nvSpPr>
              <p:spPr>
                <a:xfrm>
                  <a:off x="6989618" y="1981464"/>
                  <a:ext cx="2327563" cy="23275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18" name="Google Shape;1718;p56"/>
                <p:cNvSpPr txBox="1"/>
                <p:nvPr/>
              </p:nvSpPr>
              <p:spPr>
                <a:xfrm>
                  <a:off x="6926694" y="4309015"/>
                  <a:ext cx="245340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Waleed Qureshi</a:t>
                  </a:r>
                  <a:endParaRPr/>
                </a:p>
              </p:txBody>
            </p:sp>
          </p:grpSp>
          <p:pic>
            <p:nvPicPr>
              <p:cNvPr id="1719" name="Google Shape;1719;p56" descr="A person in a white shirt&#10;&#10;Description automatically generated with medium confidenc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52975" y="712016"/>
                <a:ext cx="1961085" cy="19610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0"/>
          <p:cNvSpPr txBox="1">
            <a:spLocks noGrp="1"/>
          </p:cNvSpPr>
          <p:nvPr>
            <p:ph type="subTitle" idx="1"/>
          </p:nvPr>
        </p:nvSpPr>
        <p:spPr>
          <a:xfrm>
            <a:off x="685978" y="3030998"/>
            <a:ext cx="10820170" cy="68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2" name="Google Shape;1772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"/>
          <p:cNvSpPr/>
          <p:nvPr/>
        </p:nvSpPr>
        <p:spPr>
          <a:xfrm>
            <a:off x="761967" y="699483"/>
            <a:ext cx="18790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Agenda</a:t>
            </a:r>
            <a:endParaRPr sz="3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"/>
          <p:cNvSpPr txBox="1"/>
          <p:nvPr/>
        </p:nvSpPr>
        <p:spPr>
          <a:xfrm>
            <a:off x="699570" y="1502359"/>
            <a:ext cx="4602462" cy="44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PS Journey</a:t>
            </a:r>
            <a:r>
              <a:rPr lang="en-US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Management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Agile Methodology  </a:t>
            </a:r>
            <a:r>
              <a:rPr lang="en-US" sz="16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 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 Stack &amp; Architecture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Jenkins Pipeline</a:t>
            </a:r>
            <a:r>
              <a:rPr lang="en-US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Demo  </a:t>
            </a:r>
            <a:r>
              <a:rPr lang="en-US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NFRs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Reports &amp; Documentation</a:t>
            </a:r>
            <a:endParaRPr sz="16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Future Scope</a:t>
            </a:r>
            <a:endParaRPr sz="16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  <a:r>
              <a:rPr lang="en-US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 &amp; A</a:t>
            </a:r>
            <a:r>
              <a:rPr lang="en-US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​</a:t>
            </a:r>
            <a:endParaRPr/>
          </a:p>
        </p:txBody>
      </p:sp>
      <p:pic>
        <p:nvPicPr>
          <p:cNvPr id="325" name="Google Shape;325;p3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7357" y="1244601"/>
            <a:ext cx="5504068" cy="419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"/>
          <p:cNvSpPr txBox="1"/>
          <p:nvPr/>
        </p:nvSpPr>
        <p:spPr>
          <a:xfrm>
            <a:off x="0" y="234331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Phase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141402" y="3154658"/>
            <a:ext cx="12192000" cy="3260240"/>
            <a:chOff x="8403" y="1532850"/>
            <a:chExt cx="9135629" cy="2442898"/>
          </a:xfrm>
        </p:grpSpPr>
        <p:sp>
          <p:nvSpPr>
            <p:cNvPr id="339" name="Google Shape;339;p5"/>
            <p:cNvSpPr/>
            <p:nvPr/>
          </p:nvSpPr>
          <p:spPr>
            <a:xfrm>
              <a:off x="8403" y="3838779"/>
              <a:ext cx="9135629" cy="48196"/>
            </a:xfrm>
            <a:custGeom>
              <a:avLst/>
              <a:gdLst/>
              <a:ahLst/>
              <a:cxnLst/>
              <a:rect l="l" t="t" r="r" b="b"/>
              <a:pathLst>
                <a:path w="285751" h="644" extrusionOk="0">
                  <a:moveTo>
                    <a:pt x="0" y="1"/>
                  </a:moveTo>
                  <a:lnTo>
                    <a:pt x="0" y="644"/>
                  </a:lnTo>
                  <a:lnTo>
                    <a:pt x="285750" y="644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" name="Google Shape;340;p5"/>
            <p:cNvGrpSpPr/>
            <p:nvPr/>
          </p:nvGrpSpPr>
          <p:grpSpPr>
            <a:xfrm>
              <a:off x="1124671" y="1532850"/>
              <a:ext cx="1330879" cy="2442898"/>
              <a:chOff x="1124671" y="1532850"/>
              <a:chExt cx="1330879" cy="2442898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1125055" y="1791529"/>
                <a:ext cx="1330464" cy="1700416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53138" extrusionOk="0">
                    <a:moveTo>
                      <a:pt x="2334" y="0"/>
                    </a:moveTo>
                    <a:cubicBezTo>
                      <a:pt x="1048" y="0"/>
                      <a:pt x="0" y="1036"/>
                      <a:pt x="0" y="2322"/>
                    </a:cubicBezTo>
                    <a:lnTo>
                      <a:pt x="0" y="50804"/>
                    </a:lnTo>
                    <a:cubicBezTo>
                      <a:pt x="0" y="50899"/>
                      <a:pt x="12" y="50983"/>
                      <a:pt x="12" y="51066"/>
                    </a:cubicBezTo>
                    <a:cubicBezTo>
                      <a:pt x="36" y="51280"/>
                      <a:pt x="96" y="51495"/>
                      <a:pt x="179" y="51697"/>
                    </a:cubicBezTo>
                    <a:cubicBezTo>
                      <a:pt x="524" y="52543"/>
                      <a:pt x="1358" y="53138"/>
                      <a:pt x="2334" y="53138"/>
                    </a:cubicBezTo>
                    <a:lnTo>
                      <a:pt x="39255" y="53138"/>
                    </a:lnTo>
                    <a:cubicBezTo>
                      <a:pt x="40541" y="53138"/>
                      <a:pt x="41577" y="52090"/>
                      <a:pt x="41577" y="50804"/>
                    </a:cubicBezTo>
                    <a:lnTo>
                      <a:pt x="41577" y="2322"/>
                    </a:lnTo>
                    <a:cubicBezTo>
                      <a:pt x="41577" y="1036"/>
                      <a:pt x="40541" y="0"/>
                      <a:pt x="3925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125055" y="3383281"/>
                <a:ext cx="1330464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3394" extrusionOk="0">
                    <a:moveTo>
                      <a:pt x="0" y="1"/>
                    </a:moveTo>
                    <a:lnTo>
                      <a:pt x="0" y="1060"/>
                    </a:lnTo>
                    <a:cubicBezTo>
                      <a:pt x="0" y="1155"/>
                      <a:pt x="12" y="1239"/>
                      <a:pt x="12" y="1322"/>
                    </a:cubicBezTo>
                    <a:cubicBezTo>
                      <a:pt x="36" y="1536"/>
                      <a:pt x="96" y="1751"/>
                      <a:pt x="179" y="1953"/>
                    </a:cubicBezTo>
                    <a:cubicBezTo>
                      <a:pt x="524" y="2799"/>
                      <a:pt x="1358" y="3394"/>
                      <a:pt x="2334" y="3394"/>
                    </a:cubicBezTo>
                    <a:lnTo>
                      <a:pt x="39255" y="3394"/>
                    </a:lnTo>
                    <a:cubicBezTo>
                      <a:pt x="40541" y="3394"/>
                      <a:pt x="41577" y="2346"/>
                      <a:pt x="41577" y="1060"/>
                    </a:cubicBezTo>
                    <a:lnTo>
                      <a:pt x="41577" y="1"/>
                    </a:lnTo>
                    <a:cubicBezTo>
                      <a:pt x="41577" y="1286"/>
                      <a:pt x="40541" y="2322"/>
                      <a:pt x="39255" y="2322"/>
                    </a:cubicBezTo>
                    <a:lnTo>
                      <a:pt x="2334" y="2322"/>
                    </a:lnTo>
                    <a:cubicBezTo>
                      <a:pt x="1358" y="2322"/>
                      <a:pt x="524" y="1727"/>
                      <a:pt x="179" y="882"/>
                    </a:cubicBezTo>
                    <a:cubicBezTo>
                      <a:pt x="96" y="691"/>
                      <a:pt x="36" y="477"/>
                      <a:pt x="12" y="263"/>
                    </a:cubicBezTo>
                    <a:cubicBezTo>
                      <a:pt x="12" y="167"/>
                      <a:pt x="0" y="84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1125055" y="1757610"/>
                <a:ext cx="917472" cy="472864"/>
              </a:xfrm>
              <a:custGeom>
                <a:avLst/>
                <a:gdLst/>
                <a:ahLst/>
                <a:cxnLst/>
                <a:rect l="l" t="t" r="r" b="b"/>
                <a:pathLst>
                  <a:path w="28671" h="14777" extrusionOk="0">
                    <a:moveTo>
                      <a:pt x="84" y="1"/>
                    </a:moveTo>
                    <a:cubicBezTo>
                      <a:pt x="60" y="167"/>
                      <a:pt x="48" y="322"/>
                      <a:pt x="36" y="489"/>
                    </a:cubicBezTo>
                    <a:cubicBezTo>
                      <a:pt x="12" y="727"/>
                      <a:pt x="0" y="965"/>
                      <a:pt x="0" y="1203"/>
                    </a:cubicBezTo>
                    <a:lnTo>
                      <a:pt x="0" y="13693"/>
                    </a:lnTo>
                    <a:lnTo>
                      <a:pt x="0" y="13967"/>
                    </a:lnTo>
                    <a:cubicBezTo>
                      <a:pt x="0" y="13967"/>
                      <a:pt x="0" y="14550"/>
                      <a:pt x="0" y="14776"/>
                    </a:cubicBezTo>
                    <a:cubicBezTo>
                      <a:pt x="1286" y="9716"/>
                      <a:pt x="9561" y="8835"/>
                      <a:pt x="12680" y="8764"/>
                    </a:cubicBezTo>
                    <a:cubicBezTo>
                      <a:pt x="12930" y="8756"/>
                      <a:pt x="13149" y="8753"/>
                      <a:pt x="13329" y="8753"/>
                    </a:cubicBezTo>
                    <a:cubicBezTo>
                      <a:pt x="13689" y="8753"/>
                      <a:pt x="13895" y="8764"/>
                      <a:pt x="13895" y="8764"/>
                    </a:cubicBezTo>
                    <a:lnTo>
                      <a:pt x="21241" y="8764"/>
                    </a:lnTo>
                    <a:cubicBezTo>
                      <a:pt x="25265" y="8764"/>
                      <a:pt x="28623" y="5311"/>
                      <a:pt x="28671" y="977"/>
                    </a:cubicBezTo>
                    <a:cubicBezTo>
                      <a:pt x="28671" y="846"/>
                      <a:pt x="28671" y="715"/>
                      <a:pt x="28671" y="584"/>
                    </a:cubicBezTo>
                    <a:lnTo>
                      <a:pt x="28671" y="572"/>
                    </a:lnTo>
                    <a:cubicBezTo>
                      <a:pt x="28671" y="548"/>
                      <a:pt x="28671" y="513"/>
                      <a:pt x="28671" y="489"/>
                    </a:cubicBezTo>
                    <a:cubicBezTo>
                      <a:pt x="28659" y="394"/>
                      <a:pt x="28659" y="298"/>
                      <a:pt x="28647" y="215"/>
                    </a:cubicBezTo>
                    <a:cubicBezTo>
                      <a:pt x="28647" y="144"/>
                      <a:pt x="28635" y="72"/>
                      <a:pt x="28635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1124671" y="1532850"/>
                <a:ext cx="917856" cy="671328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20979" extrusionOk="0">
                    <a:moveTo>
                      <a:pt x="7644" y="0"/>
                    </a:moveTo>
                    <a:cubicBezTo>
                      <a:pt x="3656" y="0"/>
                      <a:pt x="381" y="3060"/>
                      <a:pt x="48" y="6965"/>
                    </a:cubicBezTo>
                    <a:cubicBezTo>
                      <a:pt x="24" y="7179"/>
                      <a:pt x="12" y="7406"/>
                      <a:pt x="12" y="7632"/>
                    </a:cubicBezTo>
                    <a:lnTo>
                      <a:pt x="12" y="20717"/>
                    </a:lnTo>
                    <a:cubicBezTo>
                      <a:pt x="12" y="20800"/>
                      <a:pt x="0" y="20895"/>
                      <a:pt x="12" y="20979"/>
                    </a:cubicBezTo>
                    <a:cubicBezTo>
                      <a:pt x="417" y="15431"/>
                      <a:pt x="9371" y="14716"/>
                      <a:pt x="12692" y="14633"/>
                    </a:cubicBezTo>
                    <a:cubicBezTo>
                      <a:pt x="12942" y="14629"/>
                      <a:pt x="13161" y="14627"/>
                      <a:pt x="13341" y="14627"/>
                    </a:cubicBezTo>
                    <a:cubicBezTo>
                      <a:pt x="13701" y="14627"/>
                      <a:pt x="13907" y="14633"/>
                      <a:pt x="13907" y="14633"/>
                    </a:cubicBezTo>
                    <a:lnTo>
                      <a:pt x="21253" y="14633"/>
                    </a:lnTo>
                    <a:cubicBezTo>
                      <a:pt x="25218" y="14633"/>
                      <a:pt x="28528" y="11537"/>
                      <a:pt x="28683" y="7608"/>
                    </a:cubicBezTo>
                    <a:lnTo>
                      <a:pt x="28683" y="7596"/>
                    </a:lnTo>
                    <a:cubicBezTo>
                      <a:pt x="28683" y="7537"/>
                      <a:pt x="28683" y="7477"/>
                      <a:pt x="28683" y="7418"/>
                    </a:cubicBezTo>
                    <a:cubicBezTo>
                      <a:pt x="28683" y="7287"/>
                      <a:pt x="28683" y="7156"/>
                      <a:pt x="28683" y="7025"/>
                    </a:cubicBezTo>
                    <a:cubicBezTo>
                      <a:pt x="28683" y="7013"/>
                      <a:pt x="28683" y="6989"/>
                      <a:pt x="28683" y="6965"/>
                    </a:cubicBezTo>
                    <a:cubicBezTo>
                      <a:pt x="28492" y="3084"/>
                      <a:pt x="25289" y="0"/>
                      <a:pt x="2137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2286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0" i="0" u="none" strike="noStrike" cap="none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Week 01</a:t>
                </a:r>
                <a:endParaRPr sz="15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1197821" y="3491853"/>
                <a:ext cx="1185312" cy="95680"/>
              </a:xfrm>
              <a:custGeom>
                <a:avLst/>
                <a:gdLst/>
                <a:ahLst/>
                <a:cxnLst/>
                <a:rect l="l" t="t" r="r" b="b"/>
                <a:pathLst>
                  <a:path w="37041" h="2990" extrusionOk="0">
                    <a:moveTo>
                      <a:pt x="0" y="1"/>
                    </a:moveTo>
                    <a:cubicBezTo>
                      <a:pt x="0" y="1656"/>
                      <a:pt x="1334" y="2989"/>
                      <a:pt x="2989" y="2989"/>
                    </a:cubicBezTo>
                    <a:lnTo>
                      <a:pt x="34040" y="2989"/>
                    </a:lnTo>
                    <a:cubicBezTo>
                      <a:pt x="35695" y="2989"/>
                      <a:pt x="37041" y="1656"/>
                      <a:pt x="37041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 w="9525" cap="flat" cmpd="sng">
                <a:solidFill>
                  <a:srgbClr val="EC3A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1670639" y="3736068"/>
                <a:ext cx="239296" cy="23968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7490" extrusionOk="0">
                    <a:moveTo>
                      <a:pt x="3739" y="1"/>
                    </a:moveTo>
                    <a:cubicBezTo>
                      <a:pt x="1667" y="1"/>
                      <a:pt x="0" y="1680"/>
                      <a:pt x="0" y="3751"/>
                    </a:cubicBezTo>
                    <a:cubicBezTo>
                      <a:pt x="0" y="5811"/>
                      <a:pt x="1667" y="7490"/>
                      <a:pt x="3739" y="7490"/>
                    </a:cubicBezTo>
                    <a:cubicBezTo>
                      <a:pt x="5810" y="7490"/>
                      <a:pt x="7477" y="5811"/>
                      <a:pt x="7477" y="3751"/>
                    </a:cubicBezTo>
                    <a:cubicBezTo>
                      <a:pt x="7477" y="1680"/>
                      <a:pt x="5810" y="1"/>
                      <a:pt x="3739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1712142" y="3777603"/>
                <a:ext cx="156256" cy="156608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894" extrusionOk="0">
                    <a:moveTo>
                      <a:pt x="2442" y="1"/>
                    </a:moveTo>
                    <a:cubicBezTo>
                      <a:pt x="1096" y="1"/>
                      <a:pt x="1" y="1096"/>
                      <a:pt x="1" y="2453"/>
                    </a:cubicBezTo>
                    <a:cubicBezTo>
                      <a:pt x="1" y="3799"/>
                      <a:pt x="1096" y="4894"/>
                      <a:pt x="2442" y="4894"/>
                    </a:cubicBezTo>
                    <a:cubicBezTo>
                      <a:pt x="3787" y="4894"/>
                      <a:pt x="4882" y="3799"/>
                      <a:pt x="4882" y="2453"/>
                    </a:cubicBezTo>
                    <a:cubicBezTo>
                      <a:pt x="4882" y="1096"/>
                      <a:pt x="3787" y="1"/>
                      <a:pt x="2442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1678639" y="3587497"/>
                <a:ext cx="223680" cy="214912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6716" extrusionOk="0">
                    <a:moveTo>
                      <a:pt x="0" y="0"/>
                    </a:moveTo>
                    <a:lnTo>
                      <a:pt x="3489" y="6715"/>
                    </a:lnTo>
                    <a:lnTo>
                      <a:pt x="6989" y="0"/>
                    </a:lnTo>
                    <a:close/>
                  </a:path>
                </a:pathLst>
              </a:custGeom>
              <a:solidFill>
                <a:srgbClr val="EC3A3B"/>
              </a:solidFill>
              <a:ln w="9525" cap="flat" cmpd="sng">
                <a:solidFill>
                  <a:srgbClr val="EC3A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"/>
              <p:cNvSpPr txBox="1"/>
              <p:nvPr/>
            </p:nvSpPr>
            <p:spPr>
              <a:xfrm>
                <a:off x="1125050" y="2104905"/>
                <a:ext cx="1330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>
                    <a:solidFill>
                      <a:srgbClr val="EC3A3B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Java</a:t>
                </a:r>
                <a:endParaRPr sz="1700" b="0" i="0" u="none" strike="noStrike" cap="none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50" name="Google Shape;350;p5"/>
              <p:cNvSpPr txBox="1"/>
              <p:nvPr/>
            </p:nvSpPr>
            <p:spPr>
              <a:xfrm>
                <a:off x="1125050" y="2497919"/>
                <a:ext cx="13305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 Java, Dev Ops – Git </a:t>
                </a:r>
                <a:endParaRPr sz="12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1" name="Google Shape;351;p5"/>
            <p:cNvGrpSpPr/>
            <p:nvPr/>
          </p:nvGrpSpPr>
          <p:grpSpPr>
            <a:xfrm>
              <a:off x="2594888" y="1532850"/>
              <a:ext cx="1330509" cy="2442898"/>
              <a:chOff x="2594888" y="1532850"/>
              <a:chExt cx="1330509" cy="2442898"/>
            </a:xfrm>
          </p:grpSpPr>
          <p:sp>
            <p:nvSpPr>
              <p:cNvPr id="352" name="Google Shape;352;p5"/>
              <p:cNvSpPr/>
              <p:nvPr/>
            </p:nvSpPr>
            <p:spPr>
              <a:xfrm>
                <a:off x="3140485" y="3736068"/>
                <a:ext cx="239680" cy="239680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90" extrusionOk="0">
                    <a:moveTo>
                      <a:pt x="3739" y="1"/>
                    </a:moveTo>
                    <a:cubicBezTo>
                      <a:pt x="1679" y="1"/>
                      <a:pt x="0" y="1680"/>
                      <a:pt x="0" y="3751"/>
                    </a:cubicBezTo>
                    <a:cubicBezTo>
                      <a:pt x="0" y="5811"/>
                      <a:pt x="1679" y="7490"/>
                      <a:pt x="3739" y="7490"/>
                    </a:cubicBezTo>
                    <a:cubicBezTo>
                      <a:pt x="5811" y="7490"/>
                      <a:pt x="7489" y="5811"/>
                      <a:pt x="7489" y="3751"/>
                    </a:cubicBezTo>
                    <a:cubicBezTo>
                      <a:pt x="7489" y="1680"/>
                      <a:pt x="5811" y="1"/>
                      <a:pt x="3739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3182019" y="3777603"/>
                <a:ext cx="156608" cy="156608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4894" extrusionOk="0">
                    <a:moveTo>
                      <a:pt x="2441" y="1"/>
                    </a:moveTo>
                    <a:cubicBezTo>
                      <a:pt x="1096" y="1"/>
                      <a:pt x="0" y="1096"/>
                      <a:pt x="0" y="2453"/>
                    </a:cubicBezTo>
                    <a:cubicBezTo>
                      <a:pt x="0" y="3799"/>
                      <a:pt x="1096" y="4894"/>
                      <a:pt x="2441" y="4894"/>
                    </a:cubicBezTo>
                    <a:cubicBezTo>
                      <a:pt x="3798" y="4894"/>
                      <a:pt x="4894" y="3799"/>
                      <a:pt x="4894" y="2453"/>
                    </a:cubicBezTo>
                    <a:cubicBezTo>
                      <a:pt x="4894" y="1096"/>
                      <a:pt x="3798" y="1"/>
                      <a:pt x="2441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2594901" y="1791529"/>
                <a:ext cx="1330496" cy="1700416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53138" extrusionOk="0">
                    <a:moveTo>
                      <a:pt x="2334" y="0"/>
                    </a:moveTo>
                    <a:cubicBezTo>
                      <a:pt x="1048" y="0"/>
                      <a:pt x="1" y="1036"/>
                      <a:pt x="1" y="2322"/>
                    </a:cubicBezTo>
                    <a:lnTo>
                      <a:pt x="1" y="50804"/>
                    </a:lnTo>
                    <a:cubicBezTo>
                      <a:pt x="1" y="50899"/>
                      <a:pt x="13" y="50983"/>
                      <a:pt x="24" y="51066"/>
                    </a:cubicBezTo>
                    <a:cubicBezTo>
                      <a:pt x="48" y="51280"/>
                      <a:pt x="96" y="51495"/>
                      <a:pt x="179" y="51697"/>
                    </a:cubicBezTo>
                    <a:cubicBezTo>
                      <a:pt x="524" y="52543"/>
                      <a:pt x="1358" y="53138"/>
                      <a:pt x="2334" y="53138"/>
                    </a:cubicBezTo>
                    <a:lnTo>
                      <a:pt x="39256" y="53138"/>
                    </a:lnTo>
                    <a:cubicBezTo>
                      <a:pt x="40541" y="53138"/>
                      <a:pt x="41577" y="52090"/>
                      <a:pt x="41577" y="50804"/>
                    </a:cubicBezTo>
                    <a:lnTo>
                      <a:pt x="41577" y="2322"/>
                    </a:lnTo>
                    <a:cubicBezTo>
                      <a:pt x="41577" y="1036"/>
                      <a:pt x="40541" y="0"/>
                      <a:pt x="3925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2594901" y="3383281"/>
                <a:ext cx="1330496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3394" extrusionOk="0">
                    <a:moveTo>
                      <a:pt x="1" y="1"/>
                    </a:moveTo>
                    <a:lnTo>
                      <a:pt x="1" y="1060"/>
                    </a:lnTo>
                    <a:cubicBezTo>
                      <a:pt x="1" y="1155"/>
                      <a:pt x="13" y="1239"/>
                      <a:pt x="24" y="1322"/>
                    </a:cubicBezTo>
                    <a:cubicBezTo>
                      <a:pt x="48" y="1536"/>
                      <a:pt x="96" y="1751"/>
                      <a:pt x="179" y="1953"/>
                    </a:cubicBezTo>
                    <a:cubicBezTo>
                      <a:pt x="524" y="2799"/>
                      <a:pt x="1358" y="3394"/>
                      <a:pt x="2334" y="3394"/>
                    </a:cubicBezTo>
                    <a:lnTo>
                      <a:pt x="39256" y="3394"/>
                    </a:lnTo>
                    <a:cubicBezTo>
                      <a:pt x="40541" y="3394"/>
                      <a:pt x="41577" y="2346"/>
                      <a:pt x="41577" y="1060"/>
                    </a:cubicBezTo>
                    <a:lnTo>
                      <a:pt x="41577" y="1"/>
                    </a:lnTo>
                    <a:cubicBezTo>
                      <a:pt x="41577" y="1286"/>
                      <a:pt x="40541" y="2322"/>
                      <a:pt x="39256" y="2322"/>
                    </a:cubicBezTo>
                    <a:lnTo>
                      <a:pt x="2334" y="2322"/>
                    </a:lnTo>
                    <a:cubicBezTo>
                      <a:pt x="1358" y="2322"/>
                      <a:pt x="524" y="1727"/>
                      <a:pt x="179" y="882"/>
                    </a:cubicBezTo>
                    <a:cubicBezTo>
                      <a:pt x="96" y="691"/>
                      <a:pt x="48" y="477"/>
                      <a:pt x="24" y="263"/>
                    </a:cubicBezTo>
                    <a:cubicBezTo>
                      <a:pt x="13" y="167"/>
                      <a:pt x="1" y="84"/>
                      <a:pt x="1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2594901" y="1757610"/>
                <a:ext cx="917856" cy="472864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14777" extrusionOk="0">
                    <a:moveTo>
                      <a:pt x="84" y="1"/>
                    </a:moveTo>
                    <a:cubicBezTo>
                      <a:pt x="60" y="167"/>
                      <a:pt x="48" y="322"/>
                      <a:pt x="36" y="489"/>
                    </a:cubicBezTo>
                    <a:cubicBezTo>
                      <a:pt x="13" y="727"/>
                      <a:pt x="1" y="965"/>
                      <a:pt x="1" y="1203"/>
                    </a:cubicBezTo>
                    <a:lnTo>
                      <a:pt x="1" y="13693"/>
                    </a:lnTo>
                    <a:lnTo>
                      <a:pt x="1" y="13967"/>
                    </a:lnTo>
                    <a:cubicBezTo>
                      <a:pt x="1" y="13967"/>
                      <a:pt x="1" y="14550"/>
                      <a:pt x="1" y="14776"/>
                    </a:cubicBezTo>
                    <a:cubicBezTo>
                      <a:pt x="1298" y="9716"/>
                      <a:pt x="9561" y="8835"/>
                      <a:pt x="12681" y="8764"/>
                    </a:cubicBezTo>
                    <a:cubicBezTo>
                      <a:pt x="12935" y="8756"/>
                      <a:pt x="13156" y="8753"/>
                      <a:pt x="13337" y="8753"/>
                    </a:cubicBezTo>
                    <a:cubicBezTo>
                      <a:pt x="13701" y="8753"/>
                      <a:pt x="13907" y="8764"/>
                      <a:pt x="13907" y="8764"/>
                    </a:cubicBezTo>
                    <a:lnTo>
                      <a:pt x="21253" y="8764"/>
                    </a:lnTo>
                    <a:cubicBezTo>
                      <a:pt x="25278" y="8764"/>
                      <a:pt x="28623" y="5311"/>
                      <a:pt x="28671" y="977"/>
                    </a:cubicBezTo>
                    <a:cubicBezTo>
                      <a:pt x="28683" y="846"/>
                      <a:pt x="28683" y="715"/>
                      <a:pt x="28671" y="584"/>
                    </a:cubicBezTo>
                    <a:lnTo>
                      <a:pt x="28671" y="572"/>
                    </a:lnTo>
                    <a:cubicBezTo>
                      <a:pt x="28671" y="548"/>
                      <a:pt x="28671" y="513"/>
                      <a:pt x="28671" y="489"/>
                    </a:cubicBezTo>
                    <a:cubicBezTo>
                      <a:pt x="28671" y="394"/>
                      <a:pt x="28659" y="298"/>
                      <a:pt x="28647" y="215"/>
                    </a:cubicBezTo>
                    <a:cubicBezTo>
                      <a:pt x="28647" y="144"/>
                      <a:pt x="28635" y="72"/>
                      <a:pt x="28635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2594901" y="1532850"/>
                <a:ext cx="917856" cy="671328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20979" extrusionOk="0">
                    <a:moveTo>
                      <a:pt x="7633" y="0"/>
                    </a:moveTo>
                    <a:cubicBezTo>
                      <a:pt x="3644" y="0"/>
                      <a:pt x="370" y="3060"/>
                      <a:pt x="36" y="6965"/>
                    </a:cubicBezTo>
                    <a:cubicBezTo>
                      <a:pt x="13" y="7179"/>
                      <a:pt x="1" y="7406"/>
                      <a:pt x="1" y="7632"/>
                    </a:cubicBezTo>
                    <a:lnTo>
                      <a:pt x="1" y="20717"/>
                    </a:lnTo>
                    <a:cubicBezTo>
                      <a:pt x="1" y="20800"/>
                      <a:pt x="1" y="20895"/>
                      <a:pt x="1" y="20979"/>
                    </a:cubicBezTo>
                    <a:cubicBezTo>
                      <a:pt x="405" y="15431"/>
                      <a:pt x="9359" y="14716"/>
                      <a:pt x="12681" y="14633"/>
                    </a:cubicBezTo>
                    <a:cubicBezTo>
                      <a:pt x="12935" y="14629"/>
                      <a:pt x="13156" y="14627"/>
                      <a:pt x="13337" y="14627"/>
                    </a:cubicBezTo>
                    <a:cubicBezTo>
                      <a:pt x="13701" y="14627"/>
                      <a:pt x="13907" y="14633"/>
                      <a:pt x="13907" y="14633"/>
                    </a:cubicBezTo>
                    <a:lnTo>
                      <a:pt x="21253" y="14633"/>
                    </a:lnTo>
                    <a:cubicBezTo>
                      <a:pt x="25206" y="14633"/>
                      <a:pt x="28516" y="11537"/>
                      <a:pt x="28671" y="7608"/>
                    </a:cubicBezTo>
                    <a:lnTo>
                      <a:pt x="28671" y="7596"/>
                    </a:lnTo>
                    <a:cubicBezTo>
                      <a:pt x="28671" y="7537"/>
                      <a:pt x="28671" y="7477"/>
                      <a:pt x="28671" y="7418"/>
                    </a:cubicBezTo>
                    <a:cubicBezTo>
                      <a:pt x="28683" y="7287"/>
                      <a:pt x="28671" y="7156"/>
                      <a:pt x="28671" y="7025"/>
                    </a:cubicBezTo>
                    <a:cubicBezTo>
                      <a:pt x="28671" y="7013"/>
                      <a:pt x="28671" y="6989"/>
                      <a:pt x="28671" y="6965"/>
                    </a:cubicBezTo>
                    <a:cubicBezTo>
                      <a:pt x="28492" y="3084"/>
                      <a:pt x="25289" y="0"/>
                      <a:pt x="21360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2286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500" b="0" i="0" u="none" strike="noStrike" cap="none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Week 02</a:t>
                </a:r>
                <a:endParaRPr sz="1500" b="0" i="0" u="none" strike="noStrike" cap="none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2667666" y="3491853"/>
                <a:ext cx="1185344" cy="95680"/>
              </a:xfrm>
              <a:custGeom>
                <a:avLst/>
                <a:gdLst/>
                <a:ahLst/>
                <a:cxnLst/>
                <a:rect l="l" t="t" r="r" b="b"/>
                <a:pathLst>
                  <a:path w="37042" h="2990" extrusionOk="0">
                    <a:moveTo>
                      <a:pt x="1" y="1"/>
                    </a:moveTo>
                    <a:cubicBezTo>
                      <a:pt x="1" y="1656"/>
                      <a:pt x="1334" y="2989"/>
                      <a:pt x="2989" y="2989"/>
                    </a:cubicBezTo>
                    <a:lnTo>
                      <a:pt x="34041" y="2989"/>
                    </a:lnTo>
                    <a:cubicBezTo>
                      <a:pt x="35696" y="2989"/>
                      <a:pt x="37041" y="1656"/>
                      <a:pt x="37041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 w="9525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3148484" y="3587497"/>
                <a:ext cx="223680" cy="214912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6716" extrusionOk="0">
                    <a:moveTo>
                      <a:pt x="0" y="0"/>
                    </a:moveTo>
                    <a:lnTo>
                      <a:pt x="3489" y="6715"/>
                    </a:lnTo>
                    <a:lnTo>
                      <a:pt x="6989" y="0"/>
                    </a:lnTo>
                    <a:close/>
                  </a:path>
                </a:pathLst>
              </a:custGeom>
              <a:solidFill>
                <a:srgbClr val="FCBD24"/>
              </a:solidFill>
              <a:ln w="9525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"/>
              <p:cNvSpPr txBox="1"/>
              <p:nvPr/>
            </p:nvSpPr>
            <p:spPr>
              <a:xfrm>
                <a:off x="2594888" y="2104905"/>
                <a:ext cx="1330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0" i="0" u="none" strike="noStrike" cap="none">
                    <a:solidFill>
                      <a:srgbClr val="FFC00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Database</a:t>
                </a:r>
                <a:endParaRPr/>
              </a:p>
            </p:txBody>
          </p:sp>
          <p:sp>
            <p:nvSpPr>
              <p:cNvPr id="361" name="Google Shape;361;p5"/>
              <p:cNvSpPr txBox="1"/>
              <p:nvPr/>
            </p:nvSpPr>
            <p:spPr>
              <a:xfrm>
                <a:off x="2594888" y="2497919"/>
                <a:ext cx="13305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 RDBMS, Postgres, JSP &amp; JDBC</a:t>
                </a:r>
                <a:endParaRPr sz="12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2" name="Google Shape;362;p5"/>
            <p:cNvGrpSpPr/>
            <p:nvPr/>
          </p:nvGrpSpPr>
          <p:grpSpPr>
            <a:xfrm>
              <a:off x="4064746" y="1532850"/>
              <a:ext cx="1330880" cy="2442898"/>
              <a:chOff x="4064746" y="1532850"/>
              <a:chExt cx="1330880" cy="2442898"/>
            </a:xfrm>
          </p:grpSpPr>
          <p:sp>
            <p:nvSpPr>
              <p:cNvPr id="363" name="Google Shape;363;p5"/>
              <p:cNvSpPr/>
              <p:nvPr/>
            </p:nvSpPr>
            <p:spPr>
              <a:xfrm>
                <a:off x="4065130" y="1791529"/>
                <a:ext cx="1330496" cy="1700416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53138" extrusionOk="0">
                    <a:moveTo>
                      <a:pt x="2323" y="0"/>
                    </a:moveTo>
                    <a:cubicBezTo>
                      <a:pt x="1037" y="0"/>
                      <a:pt x="1" y="1036"/>
                      <a:pt x="1" y="2322"/>
                    </a:cubicBezTo>
                    <a:lnTo>
                      <a:pt x="1" y="50804"/>
                    </a:lnTo>
                    <a:cubicBezTo>
                      <a:pt x="1" y="50899"/>
                      <a:pt x="1" y="50983"/>
                      <a:pt x="13" y="51066"/>
                    </a:cubicBezTo>
                    <a:cubicBezTo>
                      <a:pt x="37" y="51280"/>
                      <a:pt x="84" y="51495"/>
                      <a:pt x="168" y="51697"/>
                    </a:cubicBezTo>
                    <a:cubicBezTo>
                      <a:pt x="525" y="52543"/>
                      <a:pt x="1346" y="53138"/>
                      <a:pt x="2323" y="53138"/>
                    </a:cubicBezTo>
                    <a:lnTo>
                      <a:pt x="39244" y="53138"/>
                    </a:lnTo>
                    <a:cubicBezTo>
                      <a:pt x="40530" y="53138"/>
                      <a:pt x="41577" y="52090"/>
                      <a:pt x="41577" y="50804"/>
                    </a:cubicBezTo>
                    <a:lnTo>
                      <a:pt x="41577" y="2322"/>
                    </a:lnTo>
                    <a:cubicBezTo>
                      <a:pt x="41577" y="1036"/>
                      <a:pt x="40530" y="0"/>
                      <a:pt x="3924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4065130" y="3383281"/>
                <a:ext cx="1330496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3394" extrusionOk="0">
                    <a:moveTo>
                      <a:pt x="1" y="1"/>
                    </a:moveTo>
                    <a:lnTo>
                      <a:pt x="1" y="1060"/>
                    </a:lnTo>
                    <a:cubicBezTo>
                      <a:pt x="1" y="1155"/>
                      <a:pt x="1" y="1239"/>
                      <a:pt x="13" y="1322"/>
                    </a:cubicBezTo>
                    <a:cubicBezTo>
                      <a:pt x="37" y="1536"/>
                      <a:pt x="84" y="1751"/>
                      <a:pt x="168" y="1953"/>
                    </a:cubicBezTo>
                    <a:cubicBezTo>
                      <a:pt x="525" y="2799"/>
                      <a:pt x="1346" y="3394"/>
                      <a:pt x="2323" y="3394"/>
                    </a:cubicBezTo>
                    <a:lnTo>
                      <a:pt x="39244" y="3394"/>
                    </a:lnTo>
                    <a:cubicBezTo>
                      <a:pt x="40530" y="3394"/>
                      <a:pt x="41577" y="2346"/>
                      <a:pt x="41577" y="1060"/>
                    </a:cubicBezTo>
                    <a:lnTo>
                      <a:pt x="41577" y="1"/>
                    </a:lnTo>
                    <a:cubicBezTo>
                      <a:pt x="41577" y="1286"/>
                      <a:pt x="40530" y="2322"/>
                      <a:pt x="39244" y="2322"/>
                    </a:cubicBezTo>
                    <a:lnTo>
                      <a:pt x="2323" y="2322"/>
                    </a:lnTo>
                    <a:cubicBezTo>
                      <a:pt x="1346" y="2322"/>
                      <a:pt x="525" y="1727"/>
                      <a:pt x="168" y="882"/>
                    </a:cubicBezTo>
                    <a:cubicBezTo>
                      <a:pt x="84" y="691"/>
                      <a:pt x="37" y="477"/>
                      <a:pt x="13" y="263"/>
                    </a:cubicBezTo>
                    <a:cubicBezTo>
                      <a:pt x="1" y="167"/>
                      <a:pt x="1" y="84"/>
                      <a:pt x="1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4065130" y="1757610"/>
                <a:ext cx="917504" cy="472864"/>
              </a:xfrm>
              <a:custGeom>
                <a:avLst/>
                <a:gdLst/>
                <a:ahLst/>
                <a:cxnLst/>
                <a:rect l="l" t="t" r="r" b="b"/>
                <a:pathLst>
                  <a:path w="28672" h="14777" extrusionOk="0">
                    <a:moveTo>
                      <a:pt x="72" y="1"/>
                    </a:moveTo>
                    <a:cubicBezTo>
                      <a:pt x="60" y="167"/>
                      <a:pt x="37" y="322"/>
                      <a:pt x="25" y="489"/>
                    </a:cubicBezTo>
                    <a:cubicBezTo>
                      <a:pt x="1" y="727"/>
                      <a:pt x="1" y="965"/>
                      <a:pt x="1" y="1203"/>
                    </a:cubicBezTo>
                    <a:lnTo>
                      <a:pt x="1" y="13693"/>
                    </a:lnTo>
                    <a:lnTo>
                      <a:pt x="1" y="13967"/>
                    </a:lnTo>
                    <a:cubicBezTo>
                      <a:pt x="1" y="13967"/>
                      <a:pt x="1" y="14550"/>
                      <a:pt x="1" y="14776"/>
                    </a:cubicBezTo>
                    <a:cubicBezTo>
                      <a:pt x="1287" y="9716"/>
                      <a:pt x="9550" y="8835"/>
                      <a:pt x="12669" y="8764"/>
                    </a:cubicBezTo>
                    <a:cubicBezTo>
                      <a:pt x="12923" y="8756"/>
                      <a:pt x="13144" y="8753"/>
                      <a:pt x="13326" y="8753"/>
                    </a:cubicBezTo>
                    <a:cubicBezTo>
                      <a:pt x="13689" y="8753"/>
                      <a:pt x="13895" y="8764"/>
                      <a:pt x="13895" y="8764"/>
                    </a:cubicBezTo>
                    <a:lnTo>
                      <a:pt x="21242" y="8764"/>
                    </a:lnTo>
                    <a:cubicBezTo>
                      <a:pt x="25266" y="8764"/>
                      <a:pt x="28612" y="5311"/>
                      <a:pt x="28671" y="977"/>
                    </a:cubicBezTo>
                    <a:cubicBezTo>
                      <a:pt x="28671" y="846"/>
                      <a:pt x="28671" y="715"/>
                      <a:pt x="28659" y="584"/>
                    </a:cubicBezTo>
                    <a:lnTo>
                      <a:pt x="28659" y="572"/>
                    </a:lnTo>
                    <a:cubicBezTo>
                      <a:pt x="28659" y="548"/>
                      <a:pt x="28659" y="513"/>
                      <a:pt x="28659" y="489"/>
                    </a:cubicBezTo>
                    <a:cubicBezTo>
                      <a:pt x="28659" y="394"/>
                      <a:pt x="28647" y="298"/>
                      <a:pt x="28647" y="215"/>
                    </a:cubicBezTo>
                    <a:cubicBezTo>
                      <a:pt x="28635" y="144"/>
                      <a:pt x="28635" y="72"/>
                      <a:pt x="2862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4064746" y="1532850"/>
                <a:ext cx="917888" cy="671328"/>
              </a:xfrm>
              <a:custGeom>
                <a:avLst/>
                <a:gdLst/>
                <a:ahLst/>
                <a:cxnLst/>
                <a:rect l="l" t="t" r="r" b="b"/>
                <a:pathLst>
                  <a:path w="28684" h="20979" extrusionOk="0">
                    <a:moveTo>
                      <a:pt x="7633" y="0"/>
                    </a:moveTo>
                    <a:cubicBezTo>
                      <a:pt x="3644" y="0"/>
                      <a:pt x="370" y="3060"/>
                      <a:pt x="37" y="6965"/>
                    </a:cubicBezTo>
                    <a:cubicBezTo>
                      <a:pt x="13" y="7179"/>
                      <a:pt x="13" y="7406"/>
                      <a:pt x="13" y="7632"/>
                    </a:cubicBezTo>
                    <a:lnTo>
                      <a:pt x="13" y="20717"/>
                    </a:lnTo>
                    <a:cubicBezTo>
                      <a:pt x="13" y="20800"/>
                      <a:pt x="1" y="20895"/>
                      <a:pt x="13" y="20979"/>
                    </a:cubicBezTo>
                    <a:cubicBezTo>
                      <a:pt x="406" y="15431"/>
                      <a:pt x="9371" y="14716"/>
                      <a:pt x="12681" y="14633"/>
                    </a:cubicBezTo>
                    <a:cubicBezTo>
                      <a:pt x="12935" y="14629"/>
                      <a:pt x="13156" y="14627"/>
                      <a:pt x="13338" y="14627"/>
                    </a:cubicBezTo>
                    <a:cubicBezTo>
                      <a:pt x="13701" y="14627"/>
                      <a:pt x="13907" y="14633"/>
                      <a:pt x="13907" y="14633"/>
                    </a:cubicBezTo>
                    <a:lnTo>
                      <a:pt x="21254" y="14633"/>
                    </a:lnTo>
                    <a:cubicBezTo>
                      <a:pt x="25218" y="14633"/>
                      <a:pt x="28528" y="11537"/>
                      <a:pt x="28671" y="7608"/>
                    </a:cubicBezTo>
                    <a:lnTo>
                      <a:pt x="28671" y="7596"/>
                    </a:lnTo>
                    <a:cubicBezTo>
                      <a:pt x="28683" y="7537"/>
                      <a:pt x="28683" y="7477"/>
                      <a:pt x="28683" y="7418"/>
                    </a:cubicBezTo>
                    <a:cubicBezTo>
                      <a:pt x="28683" y="7287"/>
                      <a:pt x="28683" y="7156"/>
                      <a:pt x="28671" y="7025"/>
                    </a:cubicBezTo>
                    <a:cubicBezTo>
                      <a:pt x="28671" y="7013"/>
                      <a:pt x="28671" y="6989"/>
                      <a:pt x="28671" y="6965"/>
                    </a:cubicBezTo>
                    <a:cubicBezTo>
                      <a:pt x="28493" y="3084"/>
                      <a:pt x="25290" y="0"/>
                      <a:pt x="2136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2286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500" b="0" i="0" u="none" strike="noStrike" cap="none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Week 03</a:t>
                </a:r>
                <a:endParaRPr sz="15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4137544" y="3491853"/>
                <a:ext cx="1185312" cy="95680"/>
              </a:xfrm>
              <a:custGeom>
                <a:avLst/>
                <a:gdLst/>
                <a:ahLst/>
                <a:cxnLst/>
                <a:rect l="l" t="t" r="r" b="b"/>
                <a:pathLst>
                  <a:path w="37041" h="2990" extrusionOk="0">
                    <a:moveTo>
                      <a:pt x="0" y="1"/>
                    </a:moveTo>
                    <a:cubicBezTo>
                      <a:pt x="0" y="1656"/>
                      <a:pt x="1345" y="2989"/>
                      <a:pt x="3000" y="2989"/>
                    </a:cubicBezTo>
                    <a:lnTo>
                      <a:pt x="34052" y="2989"/>
                    </a:lnTo>
                    <a:cubicBezTo>
                      <a:pt x="35707" y="2989"/>
                      <a:pt x="37040" y="1656"/>
                      <a:pt x="37040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4610330" y="3736068"/>
                <a:ext cx="239680" cy="239680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90" extrusionOk="0">
                    <a:moveTo>
                      <a:pt x="3751" y="1"/>
                    </a:moveTo>
                    <a:cubicBezTo>
                      <a:pt x="1679" y="1"/>
                      <a:pt x="1" y="1680"/>
                      <a:pt x="1" y="3751"/>
                    </a:cubicBezTo>
                    <a:cubicBezTo>
                      <a:pt x="1" y="5811"/>
                      <a:pt x="1679" y="7490"/>
                      <a:pt x="3751" y="7490"/>
                    </a:cubicBezTo>
                    <a:cubicBezTo>
                      <a:pt x="5811" y="7490"/>
                      <a:pt x="7490" y="5811"/>
                      <a:pt x="7490" y="3751"/>
                    </a:cubicBezTo>
                    <a:cubicBezTo>
                      <a:pt x="7490" y="1680"/>
                      <a:pt x="5811" y="1"/>
                      <a:pt x="375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4651865" y="3777603"/>
                <a:ext cx="156608" cy="156608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4894" extrusionOk="0">
                    <a:moveTo>
                      <a:pt x="2453" y="1"/>
                    </a:moveTo>
                    <a:cubicBezTo>
                      <a:pt x="1096" y="1"/>
                      <a:pt x="0" y="1096"/>
                      <a:pt x="0" y="2453"/>
                    </a:cubicBezTo>
                    <a:cubicBezTo>
                      <a:pt x="0" y="3799"/>
                      <a:pt x="1096" y="4894"/>
                      <a:pt x="2453" y="4894"/>
                    </a:cubicBezTo>
                    <a:cubicBezTo>
                      <a:pt x="3799" y="4894"/>
                      <a:pt x="4894" y="3799"/>
                      <a:pt x="4894" y="2453"/>
                    </a:cubicBezTo>
                    <a:cubicBezTo>
                      <a:pt x="4894" y="1096"/>
                      <a:pt x="3799" y="1"/>
                      <a:pt x="2453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4618330" y="3587497"/>
                <a:ext cx="223680" cy="214912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6716" extrusionOk="0">
                    <a:moveTo>
                      <a:pt x="1" y="0"/>
                    </a:moveTo>
                    <a:lnTo>
                      <a:pt x="3501" y="6715"/>
                    </a:lnTo>
                    <a:lnTo>
                      <a:pt x="6990" y="0"/>
                    </a:lnTo>
                    <a:close/>
                  </a:path>
                </a:pathLst>
              </a:cu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"/>
              <p:cNvSpPr txBox="1"/>
              <p:nvPr/>
            </p:nvSpPr>
            <p:spPr>
              <a:xfrm>
                <a:off x="4064750" y="2104905"/>
                <a:ext cx="1330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0" i="0" u="none" strike="noStrike" cap="none">
                    <a:solidFill>
                      <a:srgbClr val="00B05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Backend</a:t>
                </a:r>
                <a:endParaRPr sz="1700" b="0" i="0" u="none" strike="noStrike" cap="none">
                  <a:solidFill>
                    <a:srgbClr val="00B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2" name="Google Shape;372;p5"/>
              <p:cNvSpPr txBox="1"/>
              <p:nvPr/>
            </p:nvSpPr>
            <p:spPr>
              <a:xfrm>
                <a:off x="4064750" y="2497919"/>
                <a:ext cx="13305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Spring Core &amp; Boot,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Microservices, Swagger</a:t>
                </a: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 </a:t>
                </a:r>
                <a:r>
                  <a:rPr lang="en-US" sz="1200" b="0" i="0" u="none" strike="noStrike" cap="none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REST, MVC, Netflix OSS</a:t>
                </a: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, </a:t>
                </a:r>
                <a:r>
                  <a:rPr lang="en-US" sz="1200" dirty="0">
                    <a:solidFill>
                      <a:srgbClr val="43434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Junit &amp; Mockito,</a:t>
                </a:r>
                <a:endParaRPr sz="12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3" name="Google Shape;373;p5"/>
            <p:cNvGrpSpPr/>
            <p:nvPr/>
          </p:nvGrpSpPr>
          <p:grpSpPr>
            <a:xfrm>
              <a:off x="5534613" y="1532850"/>
              <a:ext cx="1330858" cy="2442898"/>
              <a:chOff x="5534613" y="1532850"/>
              <a:chExt cx="1330858" cy="2442898"/>
            </a:xfrm>
          </p:grpSpPr>
          <p:sp>
            <p:nvSpPr>
              <p:cNvPr id="374" name="Google Shape;374;p5"/>
              <p:cNvSpPr/>
              <p:nvPr/>
            </p:nvSpPr>
            <p:spPr>
              <a:xfrm>
                <a:off x="6080559" y="3736068"/>
                <a:ext cx="239296" cy="23968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7490" extrusionOk="0">
                    <a:moveTo>
                      <a:pt x="3739" y="1"/>
                    </a:moveTo>
                    <a:cubicBezTo>
                      <a:pt x="1668" y="1"/>
                      <a:pt x="1" y="1680"/>
                      <a:pt x="1" y="3751"/>
                    </a:cubicBezTo>
                    <a:cubicBezTo>
                      <a:pt x="1" y="5811"/>
                      <a:pt x="1668" y="7490"/>
                      <a:pt x="3739" y="7490"/>
                    </a:cubicBezTo>
                    <a:cubicBezTo>
                      <a:pt x="5799" y="7490"/>
                      <a:pt x="7478" y="5811"/>
                      <a:pt x="7478" y="3751"/>
                    </a:cubicBezTo>
                    <a:cubicBezTo>
                      <a:pt x="7478" y="1680"/>
                      <a:pt x="5799" y="1"/>
                      <a:pt x="3739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6122094" y="3777603"/>
                <a:ext cx="156256" cy="156608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894" extrusionOk="0">
                    <a:moveTo>
                      <a:pt x="2441" y="1"/>
                    </a:moveTo>
                    <a:cubicBezTo>
                      <a:pt x="1084" y="1"/>
                      <a:pt x="1" y="1096"/>
                      <a:pt x="1" y="2453"/>
                    </a:cubicBezTo>
                    <a:cubicBezTo>
                      <a:pt x="1" y="3799"/>
                      <a:pt x="1084" y="4894"/>
                      <a:pt x="2441" y="4894"/>
                    </a:cubicBezTo>
                    <a:cubicBezTo>
                      <a:pt x="3787" y="4894"/>
                      <a:pt x="4882" y="3799"/>
                      <a:pt x="4882" y="2453"/>
                    </a:cubicBezTo>
                    <a:cubicBezTo>
                      <a:pt x="4882" y="1096"/>
                      <a:pt x="3787" y="1"/>
                      <a:pt x="2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535007" y="1791529"/>
                <a:ext cx="1330464" cy="1700416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53138" extrusionOk="0">
                    <a:moveTo>
                      <a:pt x="2322" y="0"/>
                    </a:moveTo>
                    <a:cubicBezTo>
                      <a:pt x="1036" y="0"/>
                      <a:pt x="0" y="1036"/>
                      <a:pt x="0" y="2322"/>
                    </a:cubicBezTo>
                    <a:lnTo>
                      <a:pt x="0" y="50804"/>
                    </a:lnTo>
                    <a:cubicBezTo>
                      <a:pt x="0" y="50899"/>
                      <a:pt x="0" y="50983"/>
                      <a:pt x="12" y="51066"/>
                    </a:cubicBezTo>
                    <a:cubicBezTo>
                      <a:pt x="36" y="51280"/>
                      <a:pt x="95" y="51495"/>
                      <a:pt x="179" y="51697"/>
                    </a:cubicBezTo>
                    <a:cubicBezTo>
                      <a:pt x="524" y="52543"/>
                      <a:pt x="1357" y="53138"/>
                      <a:pt x="2322" y="53138"/>
                    </a:cubicBezTo>
                    <a:lnTo>
                      <a:pt x="39243" y="53138"/>
                    </a:lnTo>
                    <a:cubicBezTo>
                      <a:pt x="40529" y="53138"/>
                      <a:pt x="41577" y="52090"/>
                      <a:pt x="41577" y="50804"/>
                    </a:cubicBezTo>
                    <a:lnTo>
                      <a:pt x="41577" y="2322"/>
                    </a:lnTo>
                    <a:cubicBezTo>
                      <a:pt x="41577" y="1036"/>
                      <a:pt x="40529" y="0"/>
                      <a:pt x="39243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535007" y="3383281"/>
                <a:ext cx="1330464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3394" extrusionOk="0">
                    <a:moveTo>
                      <a:pt x="0" y="1"/>
                    </a:moveTo>
                    <a:lnTo>
                      <a:pt x="0" y="1060"/>
                    </a:lnTo>
                    <a:cubicBezTo>
                      <a:pt x="0" y="1155"/>
                      <a:pt x="0" y="1239"/>
                      <a:pt x="12" y="1322"/>
                    </a:cubicBezTo>
                    <a:cubicBezTo>
                      <a:pt x="36" y="1536"/>
                      <a:pt x="95" y="1751"/>
                      <a:pt x="179" y="1953"/>
                    </a:cubicBezTo>
                    <a:cubicBezTo>
                      <a:pt x="524" y="2799"/>
                      <a:pt x="1357" y="3394"/>
                      <a:pt x="2322" y="3394"/>
                    </a:cubicBezTo>
                    <a:lnTo>
                      <a:pt x="39243" y="3394"/>
                    </a:lnTo>
                    <a:cubicBezTo>
                      <a:pt x="40529" y="3394"/>
                      <a:pt x="41577" y="2346"/>
                      <a:pt x="41577" y="1060"/>
                    </a:cubicBezTo>
                    <a:lnTo>
                      <a:pt x="41577" y="1"/>
                    </a:lnTo>
                    <a:cubicBezTo>
                      <a:pt x="41577" y="1286"/>
                      <a:pt x="40529" y="2322"/>
                      <a:pt x="39243" y="2322"/>
                    </a:cubicBezTo>
                    <a:lnTo>
                      <a:pt x="2322" y="2322"/>
                    </a:lnTo>
                    <a:cubicBezTo>
                      <a:pt x="1357" y="2322"/>
                      <a:pt x="524" y="1727"/>
                      <a:pt x="179" y="882"/>
                    </a:cubicBezTo>
                    <a:cubicBezTo>
                      <a:pt x="95" y="691"/>
                      <a:pt x="36" y="477"/>
                      <a:pt x="12" y="263"/>
                    </a:cubicBezTo>
                    <a:cubicBezTo>
                      <a:pt x="0" y="167"/>
                      <a:pt x="0" y="84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5535007" y="1757610"/>
                <a:ext cx="917472" cy="472864"/>
              </a:xfrm>
              <a:custGeom>
                <a:avLst/>
                <a:gdLst/>
                <a:ahLst/>
                <a:cxnLst/>
                <a:rect l="l" t="t" r="r" b="b"/>
                <a:pathLst>
                  <a:path w="28671" h="14777" extrusionOk="0">
                    <a:moveTo>
                      <a:pt x="83" y="1"/>
                    </a:moveTo>
                    <a:cubicBezTo>
                      <a:pt x="60" y="167"/>
                      <a:pt x="36" y="322"/>
                      <a:pt x="24" y="489"/>
                    </a:cubicBezTo>
                    <a:cubicBezTo>
                      <a:pt x="12" y="727"/>
                      <a:pt x="0" y="965"/>
                      <a:pt x="0" y="1203"/>
                    </a:cubicBezTo>
                    <a:lnTo>
                      <a:pt x="0" y="13693"/>
                    </a:lnTo>
                    <a:lnTo>
                      <a:pt x="0" y="13967"/>
                    </a:lnTo>
                    <a:cubicBezTo>
                      <a:pt x="0" y="13967"/>
                      <a:pt x="0" y="14550"/>
                      <a:pt x="0" y="14776"/>
                    </a:cubicBezTo>
                    <a:cubicBezTo>
                      <a:pt x="1286" y="9716"/>
                      <a:pt x="9561" y="8835"/>
                      <a:pt x="12668" y="8764"/>
                    </a:cubicBezTo>
                    <a:cubicBezTo>
                      <a:pt x="12922" y="8756"/>
                      <a:pt x="13143" y="8753"/>
                      <a:pt x="13325" y="8753"/>
                    </a:cubicBezTo>
                    <a:cubicBezTo>
                      <a:pt x="13688" y="8753"/>
                      <a:pt x="13895" y="8764"/>
                      <a:pt x="13895" y="8764"/>
                    </a:cubicBezTo>
                    <a:lnTo>
                      <a:pt x="21241" y="8764"/>
                    </a:lnTo>
                    <a:cubicBezTo>
                      <a:pt x="25265" y="8764"/>
                      <a:pt x="28623" y="5311"/>
                      <a:pt x="28670" y="977"/>
                    </a:cubicBezTo>
                    <a:cubicBezTo>
                      <a:pt x="28670" y="846"/>
                      <a:pt x="28670" y="715"/>
                      <a:pt x="28670" y="584"/>
                    </a:cubicBezTo>
                    <a:lnTo>
                      <a:pt x="28670" y="572"/>
                    </a:lnTo>
                    <a:cubicBezTo>
                      <a:pt x="28670" y="548"/>
                      <a:pt x="28658" y="513"/>
                      <a:pt x="28658" y="489"/>
                    </a:cubicBezTo>
                    <a:cubicBezTo>
                      <a:pt x="28658" y="394"/>
                      <a:pt x="28658" y="298"/>
                      <a:pt x="28647" y="215"/>
                    </a:cubicBezTo>
                    <a:cubicBezTo>
                      <a:pt x="28635" y="144"/>
                      <a:pt x="28635" y="72"/>
                      <a:pt x="2862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5534623" y="1532850"/>
                <a:ext cx="917856" cy="671328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20979" extrusionOk="0">
                    <a:moveTo>
                      <a:pt x="7644" y="0"/>
                    </a:moveTo>
                    <a:cubicBezTo>
                      <a:pt x="3644" y="0"/>
                      <a:pt x="369" y="3060"/>
                      <a:pt x="36" y="6965"/>
                    </a:cubicBezTo>
                    <a:cubicBezTo>
                      <a:pt x="24" y="7179"/>
                      <a:pt x="12" y="7406"/>
                      <a:pt x="12" y="7632"/>
                    </a:cubicBezTo>
                    <a:lnTo>
                      <a:pt x="12" y="20717"/>
                    </a:lnTo>
                    <a:cubicBezTo>
                      <a:pt x="12" y="20800"/>
                      <a:pt x="0" y="20895"/>
                      <a:pt x="12" y="20979"/>
                    </a:cubicBezTo>
                    <a:cubicBezTo>
                      <a:pt x="417" y="15431"/>
                      <a:pt x="9370" y="14716"/>
                      <a:pt x="12680" y="14633"/>
                    </a:cubicBezTo>
                    <a:cubicBezTo>
                      <a:pt x="12934" y="14629"/>
                      <a:pt x="13155" y="14627"/>
                      <a:pt x="13337" y="14627"/>
                    </a:cubicBezTo>
                    <a:cubicBezTo>
                      <a:pt x="13700" y="14627"/>
                      <a:pt x="13907" y="14633"/>
                      <a:pt x="13907" y="14633"/>
                    </a:cubicBezTo>
                    <a:lnTo>
                      <a:pt x="21253" y="14633"/>
                    </a:lnTo>
                    <a:cubicBezTo>
                      <a:pt x="25218" y="14633"/>
                      <a:pt x="28528" y="11537"/>
                      <a:pt x="28682" y="7608"/>
                    </a:cubicBezTo>
                    <a:lnTo>
                      <a:pt x="28682" y="7596"/>
                    </a:lnTo>
                    <a:cubicBezTo>
                      <a:pt x="28682" y="7537"/>
                      <a:pt x="28682" y="7477"/>
                      <a:pt x="28682" y="7418"/>
                    </a:cubicBezTo>
                    <a:cubicBezTo>
                      <a:pt x="28682" y="7287"/>
                      <a:pt x="28682" y="7156"/>
                      <a:pt x="28682" y="7025"/>
                    </a:cubicBezTo>
                    <a:cubicBezTo>
                      <a:pt x="28682" y="7013"/>
                      <a:pt x="28682" y="6989"/>
                      <a:pt x="28670" y="6965"/>
                    </a:cubicBezTo>
                    <a:cubicBezTo>
                      <a:pt x="28492" y="3084"/>
                      <a:pt x="25289" y="0"/>
                      <a:pt x="21360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2286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500" b="0" i="0" u="none" strike="noStrike" cap="none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Week 04</a:t>
                </a:r>
                <a:endParaRPr sz="15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5607576" y="3491853"/>
                <a:ext cx="1185312" cy="95680"/>
              </a:xfrm>
              <a:custGeom>
                <a:avLst/>
                <a:gdLst/>
                <a:ahLst/>
                <a:cxnLst/>
                <a:rect l="l" t="t" r="r" b="b"/>
                <a:pathLst>
                  <a:path w="37041" h="2990" extrusionOk="0">
                    <a:moveTo>
                      <a:pt x="0" y="1"/>
                    </a:moveTo>
                    <a:cubicBezTo>
                      <a:pt x="0" y="1656"/>
                      <a:pt x="1346" y="2989"/>
                      <a:pt x="3001" y="2989"/>
                    </a:cubicBezTo>
                    <a:lnTo>
                      <a:pt x="34052" y="2989"/>
                    </a:lnTo>
                    <a:cubicBezTo>
                      <a:pt x="35707" y="2989"/>
                      <a:pt x="37041" y="1656"/>
                      <a:pt x="370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6088207" y="3587497"/>
                <a:ext cx="223648" cy="214912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6716" extrusionOk="0">
                    <a:moveTo>
                      <a:pt x="0" y="0"/>
                    </a:moveTo>
                    <a:lnTo>
                      <a:pt x="3500" y="6715"/>
                    </a:lnTo>
                    <a:lnTo>
                      <a:pt x="698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"/>
              <p:cNvSpPr txBox="1"/>
              <p:nvPr/>
            </p:nvSpPr>
            <p:spPr>
              <a:xfrm>
                <a:off x="5534613" y="2104905"/>
                <a:ext cx="1330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0" i="0" u="none" strike="noStrike" cap="none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Frontend</a:t>
                </a:r>
                <a:endParaRPr sz="1700" b="0" i="0" u="none" strike="noStrike" cap="none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83" name="Google Shape;383;p5"/>
              <p:cNvSpPr txBox="1"/>
              <p:nvPr/>
            </p:nvSpPr>
            <p:spPr>
              <a:xfrm>
                <a:off x="5534613" y="2507155"/>
                <a:ext cx="13305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UI – HTML, CSS, JS, TS, </a:t>
                </a:r>
                <a:r>
                  <a:rPr lang="en-US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React</a:t>
                </a:r>
                <a:endParaRPr sz="1200" b="0" i="0" u="none" strike="noStrike" cap="non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4" name="Google Shape;384;p5"/>
            <p:cNvGrpSpPr/>
            <p:nvPr/>
          </p:nvGrpSpPr>
          <p:grpSpPr>
            <a:xfrm>
              <a:off x="7004468" y="1532850"/>
              <a:ext cx="1330880" cy="2442898"/>
              <a:chOff x="7004468" y="1532850"/>
              <a:chExt cx="1330880" cy="2442898"/>
            </a:xfrm>
          </p:grpSpPr>
          <p:sp>
            <p:nvSpPr>
              <p:cNvPr id="385" name="Google Shape;385;p5"/>
              <p:cNvSpPr/>
              <p:nvPr/>
            </p:nvSpPr>
            <p:spPr>
              <a:xfrm>
                <a:off x="7004852" y="1791529"/>
                <a:ext cx="1330496" cy="1700416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53138" extrusionOk="0">
                    <a:moveTo>
                      <a:pt x="2322" y="0"/>
                    </a:moveTo>
                    <a:cubicBezTo>
                      <a:pt x="1048" y="0"/>
                      <a:pt x="0" y="1036"/>
                      <a:pt x="0" y="2322"/>
                    </a:cubicBezTo>
                    <a:lnTo>
                      <a:pt x="0" y="50804"/>
                    </a:lnTo>
                    <a:cubicBezTo>
                      <a:pt x="0" y="50899"/>
                      <a:pt x="0" y="50983"/>
                      <a:pt x="12" y="51066"/>
                    </a:cubicBezTo>
                    <a:cubicBezTo>
                      <a:pt x="36" y="51280"/>
                      <a:pt x="96" y="51495"/>
                      <a:pt x="179" y="51697"/>
                    </a:cubicBezTo>
                    <a:cubicBezTo>
                      <a:pt x="524" y="52543"/>
                      <a:pt x="1358" y="53138"/>
                      <a:pt x="2322" y="53138"/>
                    </a:cubicBezTo>
                    <a:lnTo>
                      <a:pt x="39255" y="53138"/>
                    </a:lnTo>
                    <a:cubicBezTo>
                      <a:pt x="40541" y="53138"/>
                      <a:pt x="41577" y="52090"/>
                      <a:pt x="41577" y="50804"/>
                    </a:cubicBezTo>
                    <a:lnTo>
                      <a:pt x="41577" y="2322"/>
                    </a:lnTo>
                    <a:cubicBezTo>
                      <a:pt x="41577" y="1036"/>
                      <a:pt x="40541" y="0"/>
                      <a:pt x="3925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7004852" y="3383281"/>
                <a:ext cx="1330496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41578" h="3394" extrusionOk="0">
                    <a:moveTo>
                      <a:pt x="0" y="1"/>
                    </a:moveTo>
                    <a:lnTo>
                      <a:pt x="0" y="1060"/>
                    </a:lnTo>
                    <a:cubicBezTo>
                      <a:pt x="0" y="1155"/>
                      <a:pt x="0" y="1239"/>
                      <a:pt x="12" y="1322"/>
                    </a:cubicBezTo>
                    <a:cubicBezTo>
                      <a:pt x="36" y="1536"/>
                      <a:pt x="96" y="1751"/>
                      <a:pt x="179" y="1953"/>
                    </a:cubicBezTo>
                    <a:cubicBezTo>
                      <a:pt x="524" y="2799"/>
                      <a:pt x="1358" y="3394"/>
                      <a:pt x="2322" y="3394"/>
                    </a:cubicBezTo>
                    <a:lnTo>
                      <a:pt x="39255" y="3394"/>
                    </a:lnTo>
                    <a:cubicBezTo>
                      <a:pt x="40541" y="3394"/>
                      <a:pt x="41577" y="2346"/>
                      <a:pt x="41577" y="1060"/>
                    </a:cubicBezTo>
                    <a:lnTo>
                      <a:pt x="41577" y="1"/>
                    </a:lnTo>
                    <a:cubicBezTo>
                      <a:pt x="41577" y="1286"/>
                      <a:pt x="40541" y="2322"/>
                      <a:pt x="39255" y="2322"/>
                    </a:cubicBezTo>
                    <a:lnTo>
                      <a:pt x="2322" y="2322"/>
                    </a:lnTo>
                    <a:cubicBezTo>
                      <a:pt x="1358" y="2322"/>
                      <a:pt x="524" y="1727"/>
                      <a:pt x="179" y="882"/>
                    </a:cubicBezTo>
                    <a:cubicBezTo>
                      <a:pt x="96" y="691"/>
                      <a:pt x="36" y="477"/>
                      <a:pt x="12" y="263"/>
                    </a:cubicBezTo>
                    <a:cubicBezTo>
                      <a:pt x="0" y="167"/>
                      <a:pt x="0" y="84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7004852" y="1757610"/>
                <a:ext cx="917472" cy="472864"/>
              </a:xfrm>
              <a:custGeom>
                <a:avLst/>
                <a:gdLst/>
                <a:ahLst/>
                <a:cxnLst/>
                <a:rect l="l" t="t" r="r" b="b"/>
                <a:pathLst>
                  <a:path w="28671" h="14777" extrusionOk="0">
                    <a:moveTo>
                      <a:pt x="84" y="1"/>
                    </a:moveTo>
                    <a:cubicBezTo>
                      <a:pt x="60" y="167"/>
                      <a:pt x="48" y="322"/>
                      <a:pt x="36" y="489"/>
                    </a:cubicBezTo>
                    <a:cubicBezTo>
                      <a:pt x="12" y="727"/>
                      <a:pt x="0" y="965"/>
                      <a:pt x="0" y="1203"/>
                    </a:cubicBezTo>
                    <a:lnTo>
                      <a:pt x="0" y="13693"/>
                    </a:lnTo>
                    <a:lnTo>
                      <a:pt x="0" y="13967"/>
                    </a:lnTo>
                    <a:cubicBezTo>
                      <a:pt x="0" y="13967"/>
                      <a:pt x="0" y="14550"/>
                      <a:pt x="0" y="14776"/>
                    </a:cubicBezTo>
                    <a:cubicBezTo>
                      <a:pt x="1286" y="9716"/>
                      <a:pt x="9561" y="8835"/>
                      <a:pt x="12681" y="8764"/>
                    </a:cubicBezTo>
                    <a:cubicBezTo>
                      <a:pt x="12931" y="8756"/>
                      <a:pt x="13149" y="8753"/>
                      <a:pt x="13329" y="8753"/>
                    </a:cubicBezTo>
                    <a:cubicBezTo>
                      <a:pt x="13689" y="8753"/>
                      <a:pt x="13895" y="8764"/>
                      <a:pt x="13895" y="8764"/>
                    </a:cubicBezTo>
                    <a:lnTo>
                      <a:pt x="21241" y="8764"/>
                    </a:lnTo>
                    <a:cubicBezTo>
                      <a:pt x="25266" y="8764"/>
                      <a:pt x="28623" y="5311"/>
                      <a:pt x="28671" y="977"/>
                    </a:cubicBezTo>
                    <a:cubicBezTo>
                      <a:pt x="28671" y="846"/>
                      <a:pt x="28671" y="715"/>
                      <a:pt x="28671" y="584"/>
                    </a:cubicBezTo>
                    <a:lnTo>
                      <a:pt x="28671" y="572"/>
                    </a:lnTo>
                    <a:cubicBezTo>
                      <a:pt x="28671" y="548"/>
                      <a:pt x="28671" y="513"/>
                      <a:pt x="28671" y="489"/>
                    </a:cubicBezTo>
                    <a:cubicBezTo>
                      <a:pt x="28659" y="394"/>
                      <a:pt x="28659" y="298"/>
                      <a:pt x="28647" y="215"/>
                    </a:cubicBezTo>
                    <a:cubicBezTo>
                      <a:pt x="28647" y="144"/>
                      <a:pt x="28635" y="72"/>
                      <a:pt x="28635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7004468" y="1532850"/>
                <a:ext cx="917856" cy="671328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20979" extrusionOk="0">
                    <a:moveTo>
                      <a:pt x="7644" y="0"/>
                    </a:moveTo>
                    <a:cubicBezTo>
                      <a:pt x="3656" y="0"/>
                      <a:pt x="382" y="3060"/>
                      <a:pt x="48" y="6965"/>
                    </a:cubicBezTo>
                    <a:cubicBezTo>
                      <a:pt x="24" y="7179"/>
                      <a:pt x="12" y="7406"/>
                      <a:pt x="12" y="7632"/>
                    </a:cubicBezTo>
                    <a:lnTo>
                      <a:pt x="12" y="20717"/>
                    </a:lnTo>
                    <a:cubicBezTo>
                      <a:pt x="12" y="20800"/>
                      <a:pt x="1" y="20895"/>
                      <a:pt x="12" y="20979"/>
                    </a:cubicBezTo>
                    <a:cubicBezTo>
                      <a:pt x="417" y="15431"/>
                      <a:pt x="9371" y="14716"/>
                      <a:pt x="12693" y="14633"/>
                    </a:cubicBezTo>
                    <a:cubicBezTo>
                      <a:pt x="12943" y="14629"/>
                      <a:pt x="13161" y="14627"/>
                      <a:pt x="13341" y="14627"/>
                    </a:cubicBezTo>
                    <a:cubicBezTo>
                      <a:pt x="13701" y="14627"/>
                      <a:pt x="13907" y="14633"/>
                      <a:pt x="13907" y="14633"/>
                    </a:cubicBezTo>
                    <a:lnTo>
                      <a:pt x="21253" y="14633"/>
                    </a:lnTo>
                    <a:cubicBezTo>
                      <a:pt x="25218" y="14633"/>
                      <a:pt x="28528" y="11537"/>
                      <a:pt x="28683" y="7608"/>
                    </a:cubicBezTo>
                    <a:lnTo>
                      <a:pt x="28683" y="7596"/>
                    </a:lnTo>
                    <a:cubicBezTo>
                      <a:pt x="28683" y="7537"/>
                      <a:pt x="28683" y="7477"/>
                      <a:pt x="28683" y="7418"/>
                    </a:cubicBezTo>
                    <a:cubicBezTo>
                      <a:pt x="28683" y="7287"/>
                      <a:pt x="28683" y="7156"/>
                      <a:pt x="28683" y="7025"/>
                    </a:cubicBezTo>
                    <a:cubicBezTo>
                      <a:pt x="28683" y="7013"/>
                      <a:pt x="28683" y="6989"/>
                      <a:pt x="28683" y="6965"/>
                    </a:cubicBezTo>
                    <a:cubicBezTo>
                      <a:pt x="28492" y="3084"/>
                      <a:pt x="25289" y="0"/>
                      <a:pt x="21372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2286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500" b="0" i="0" u="none" strike="noStrike" cap="none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Week 05</a:t>
                </a:r>
                <a:endParaRPr sz="15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077618" y="3491853"/>
                <a:ext cx="1185312" cy="95680"/>
              </a:xfrm>
              <a:custGeom>
                <a:avLst/>
                <a:gdLst/>
                <a:ahLst/>
                <a:cxnLst/>
                <a:rect l="l" t="t" r="r" b="b"/>
                <a:pathLst>
                  <a:path w="37041" h="2990" extrusionOk="0">
                    <a:moveTo>
                      <a:pt x="1" y="1"/>
                    </a:moveTo>
                    <a:cubicBezTo>
                      <a:pt x="1" y="1656"/>
                      <a:pt x="1334" y="2989"/>
                      <a:pt x="2989" y="2989"/>
                    </a:cubicBezTo>
                    <a:lnTo>
                      <a:pt x="34041" y="2989"/>
                    </a:lnTo>
                    <a:cubicBezTo>
                      <a:pt x="35695" y="2989"/>
                      <a:pt x="37041" y="1656"/>
                      <a:pt x="37041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 w="9525" cap="flat" cmpd="sng">
                <a:solidFill>
                  <a:srgbClr val="4949E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7550436" y="3736068"/>
                <a:ext cx="239296" cy="23968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7490" extrusionOk="0">
                    <a:moveTo>
                      <a:pt x="3739" y="1"/>
                    </a:moveTo>
                    <a:cubicBezTo>
                      <a:pt x="1667" y="1"/>
                      <a:pt x="0" y="1680"/>
                      <a:pt x="0" y="3751"/>
                    </a:cubicBezTo>
                    <a:cubicBezTo>
                      <a:pt x="0" y="5811"/>
                      <a:pt x="1667" y="7490"/>
                      <a:pt x="3739" y="7490"/>
                    </a:cubicBezTo>
                    <a:cubicBezTo>
                      <a:pt x="5810" y="7490"/>
                      <a:pt x="7477" y="5811"/>
                      <a:pt x="7477" y="3751"/>
                    </a:cubicBezTo>
                    <a:cubicBezTo>
                      <a:pt x="7477" y="1680"/>
                      <a:pt x="5810" y="1"/>
                      <a:pt x="3739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7591939" y="3777603"/>
                <a:ext cx="156256" cy="156608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894" extrusionOk="0">
                    <a:moveTo>
                      <a:pt x="2442" y="1"/>
                    </a:moveTo>
                    <a:cubicBezTo>
                      <a:pt x="1096" y="1"/>
                      <a:pt x="1" y="1096"/>
                      <a:pt x="1" y="2453"/>
                    </a:cubicBezTo>
                    <a:cubicBezTo>
                      <a:pt x="1" y="3799"/>
                      <a:pt x="1096" y="4894"/>
                      <a:pt x="2442" y="4894"/>
                    </a:cubicBezTo>
                    <a:cubicBezTo>
                      <a:pt x="3787" y="4894"/>
                      <a:pt x="4883" y="3799"/>
                      <a:pt x="4883" y="2453"/>
                    </a:cubicBezTo>
                    <a:cubicBezTo>
                      <a:pt x="4883" y="1096"/>
                      <a:pt x="3787" y="1"/>
                      <a:pt x="2442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7558436" y="3587497"/>
                <a:ext cx="223680" cy="214912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6716" extrusionOk="0">
                    <a:moveTo>
                      <a:pt x="0" y="0"/>
                    </a:moveTo>
                    <a:lnTo>
                      <a:pt x="3489" y="6715"/>
                    </a:lnTo>
                    <a:lnTo>
                      <a:pt x="6989" y="0"/>
                    </a:lnTo>
                    <a:close/>
                  </a:path>
                </a:pathLst>
              </a:custGeom>
              <a:solidFill>
                <a:srgbClr val="4949E7"/>
              </a:solidFill>
              <a:ln w="9525" cap="flat" cmpd="sng">
                <a:solidFill>
                  <a:srgbClr val="4949E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"/>
              <p:cNvSpPr txBox="1"/>
              <p:nvPr/>
            </p:nvSpPr>
            <p:spPr>
              <a:xfrm>
                <a:off x="7004838" y="2132613"/>
                <a:ext cx="1330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0" i="0" u="none" strike="noStrike" cap="none">
                    <a:solidFill>
                      <a:srgbClr val="4949E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Deployment</a:t>
                </a:r>
                <a:endParaRPr sz="1700" b="0" i="0" u="none" strike="noStrike" cap="none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4" name="Google Shape;394;p5"/>
              <p:cNvSpPr txBox="1"/>
              <p:nvPr/>
            </p:nvSpPr>
            <p:spPr>
              <a:xfrm>
                <a:off x="7004838" y="2479447"/>
                <a:ext cx="13305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AWS, Docker, CI/CD, Jenkins</a:t>
                </a:r>
                <a:endParaRPr sz="12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95" name="Google Shape;395;p5"/>
          <p:cNvSpPr txBox="1"/>
          <p:nvPr/>
        </p:nvSpPr>
        <p:spPr>
          <a:xfrm>
            <a:off x="267855" y="1154545"/>
            <a:ext cx="113607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Goal: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 by doing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 by observing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 by sharing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6"/>
          <p:cNvGrpSpPr/>
          <p:nvPr/>
        </p:nvGrpSpPr>
        <p:grpSpPr>
          <a:xfrm>
            <a:off x="1186832" y="1724640"/>
            <a:ext cx="1705054" cy="2245949"/>
            <a:chOff x="1036275" y="1121000"/>
            <a:chExt cx="1412709" cy="1923461"/>
          </a:xfrm>
        </p:grpSpPr>
        <p:sp>
          <p:nvSpPr>
            <p:cNvPr id="401" name="Google Shape;401;p6"/>
            <p:cNvSpPr/>
            <p:nvPr/>
          </p:nvSpPr>
          <p:spPr>
            <a:xfrm>
              <a:off x="1812795" y="2639054"/>
              <a:ext cx="534944" cy="218918"/>
            </a:xfrm>
            <a:custGeom>
              <a:avLst/>
              <a:gdLst/>
              <a:ahLst/>
              <a:cxnLst/>
              <a:rect l="l" t="t" r="r" b="b"/>
              <a:pathLst>
                <a:path w="17110" h="7002" extrusionOk="0">
                  <a:moveTo>
                    <a:pt x="0" y="1"/>
                  </a:moveTo>
                  <a:lnTo>
                    <a:pt x="2810" y="3501"/>
                  </a:lnTo>
                  <a:lnTo>
                    <a:pt x="0" y="7002"/>
                  </a:lnTo>
                  <a:lnTo>
                    <a:pt x="14300" y="7002"/>
                  </a:lnTo>
                  <a:lnTo>
                    <a:pt x="17110" y="3501"/>
                  </a:lnTo>
                  <a:lnTo>
                    <a:pt x="14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1742447" y="1996915"/>
              <a:ext cx="31" cy="754581"/>
            </a:xfrm>
            <a:custGeom>
              <a:avLst/>
              <a:gdLst/>
              <a:ahLst/>
              <a:cxnLst/>
              <a:rect l="l" t="t" r="r" b="b"/>
              <a:pathLst>
                <a:path w="1" h="24135" fill="none" extrusionOk="0">
                  <a:moveTo>
                    <a:pt x="0" y="24134"/>
                  </a:moveTo>
                  <a:lnTo>
                    <a:pt x="0" y="0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1036275" y="1121000"/>
              <a:ext cx="1412709" cy="987693"/>
            </a:xfrm>
            <a:custGeom>
              <a:avLst/>
              <a:gdLst/>
              <a:ahLst/>
              <a:cxnLst/>
              <a:rect l="l" t="t" r="r" b="b"/>
              <a:pathLst>
                <a:path w="45185" h="31591" extrusionOk="0">
                  <a:moveTo>
                    <a:pt x="2858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394" y="29063"/>
                  </a:cubicBezTo>
                  <a:lnTo>
                    <a:pt x="18121" y="29063"/>
                  </a:lnTo>
                  <a:cubicBezTo>
                    <a:pt x="18157" y="29111"/>
                    <a:pt x="18193" y="29170"/>
                    <a:pt x="18240" y="29206"/>
                  </a:cubicBezTo>
                  <a:lnTo>
                    <a:pt x="19241" y="30206"/>
                  </a:lnTo>
                  <a:cubicBezTo>
                    <a:pt x="20163" y="31129"/>
                    <a:pt x="21375" y="31590"/>
                    <a:pt x="22586" y="31590"/>
                  </a:cubicBezTo>
                  <a:cubicBezTo>
                    <a:pt x="23798" y="31590"/>
                    <a:pt x="25009" y="31129"/>
                    <a:pt x="25932" y="30206"/>
                  </a:cubicBezTo>
                  <a:lnTo>
                    <a:pt x="26932" y="29206"/>
                  </a:lnTo>
                  <a:cubicBezTo>
                    <a:pt x="26980" y="29170"/>
                    <a:pt x="27003" y="29111"/>
                    <a:pt x="27051" y="29063"/>
                  </a:cubicBezTo>
                  <a:lnTo>
                    <a:pt x="37779" y="29063"/>
                  </a:lnTo>
                  <a:cubicBezTo>
                    <a:pt x="41874" y="29063"/>
                    <a:pt x="45184" y="25753"/>
                    <a:pt x="45184" y="21669"/>
                  </a:cubicBezTo>
                  <a:lnTo>
                    <a:pt x="45184" y="2846"/>
                  </a:lnTo>
                  <a:cubicBezTo>
                    <a:pt x="45184" y="1274"/>
                    <a:pt x="43898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036275" y="1121000"/>
              <a:ext cx="1412709" cy="336536"/>
            </a:xfrm>
            <a:custGeom>
              <a:avLst/>
              <a:gdLst/>
              <a:ahLst/>
              <a:cxnLst/>
              <a:rect l="l" t="t" r="r" b="b"/>
              <a:pathLst>
                <a:path w="45185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84" y="10763"/>
                  </a:lnTo>
                  <a:lnTo>
                    <a:pt x="45184" y="2846"/>
                  </a:lnTo>
                  <a:cubicBezTo>
                    <a:pt x="45184" y="1274"/>
                    <a:pt x="43910" y="0"/>
                    <a:pt x="42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0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449454" y="2458524"/>
              <a:ext cx="585969" cy="585937"/>
            </a:xfrm>
            <a:custGeom>
              <a:avLst/>
              <a:gdLst/>
              <a:ahLst/>
              <a:cxnLst/>
              <a:rect l="l" t="t" r="r" b="b"/>
              <a:pathLst>
                <a:path w="18742" h="18741" extrusionOk="0">
                  <a:moveTo>
                    <a:pt x="9371" y="0"/>
                  </a:moveTo>
                  <a:cubicBezTo>
                    <a:pt x="4204" y="0"/>
                    <a:pt x="1" y="4191"/>
                    <a:pt x="1" y="9370"/>
                  </a:cubicBezTo>
                  <a:cubicBezTo>
                    <a:pt x="1" y="14538"/>
                    <a:pt x="4204" y="18741"/>
                    <a:pt x="9371" y="18741"/>
                  </a:cubicBezTo>
                  <a:cubicBezTo>
                    <a:pt x="14550" y="18741"/>
                    <a:pt x="18741" y="14538"/>
                    <a:pt x="18741" y="9370"/>
                  </a:cubicBezTo>
                  <a:cubicBezTo>
                    <a:pt x="18741" y="4191"/>
                    <a:pt x="14550" y="0"/>
                    <a:pt x="9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524680" y="2533344"/>
              <a:ext cx="435928" cy="436303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65" y="0"/>
                  </a:moveTo>
                  <a:cubicBezTo>
                    <a:pt x="3119" y="0"/>
                    <a:pt x="0" y="3120"/>
                    <a:pt x="0" y="6977"/>
                  </a:cubicBezTo>
                  <a:cubicBezTo>
                    <a:pt x="0" y="10823"/>
                    <a:pt x="3119" y="13954"/>
                    <a:pt x="6965" y="13954"/>
                  </a:cubicBezTo>
                  <a:cubicBezTo>
                    <a:pt x="10823" y="13954"/>
                    <a:pt x="13942" y="10823"/>
                    <a:pt x="13942" y="6977"/>
                  </a:cubicBezTo>
                  <a:cubicBezTo>
                    <a:pt x="13942" y="3120"/>
                    <a:pt x="10823" y="0"/>
                    <a:pt x="6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637831" y="2646870"/>
              <a:ext cx="209601" cy="209225"/>
            </a:xfrm>
            <a:custGeom>
              <a:avLst/>
              <a:gdLst/>
              <a:ahLst/>
              <a:cxnLst/>
              <a:rect l="l" t="t" r="r" b="b"/>
              <a:pathLst>
                <a:path w="6704" h="6692" extrusionOk="0">
                  <a:moveTo>
                    <a:pt x="3346" y="453"/>
                  </a:moveTo>
                  <a:cubicBezTo>
                    <a:pt x="3656" y="453"/>
                    <a:pt x="3941" y="501"/>
                    <a:pt x="4215" y="584"/>
                  </a:cubicBezTo>
                  <a:cubicBezTo>
                    <a:pt x="3941" y="691"/>
                    <a:pt x="3584" y="846"/>
                    <a:pt x="3203" y="1084"/>
                  </a:cubicBezTo>
                  <a:cubicBezTo>
                    <a:pt x="2870" y="929"/>
                    <a:pt x="2513" y="810"/>
                    <a:pt x="2108" y="727"/>
                  </a:cubicBezTo>
                  <a:cubicBezTo>
                    <a:pt x="2489" y="548"/>
                    <a:pt x="2906" y="453"/>
                    <a:pt x="3346" y="453"/>
                  </a:cubicBezTo>
                  <a:close/>
                  <a:moveTo>
                    <a:pt x="1632" y="1025"/>
                  </a:moveTo>
                  <a:cubicBezTo>
                    <a:pt x="2072" y="1084"/>
                    <a:pt x="2477" y="1179"/>
                    <a:pt x="2834" y="1322"/>
                  </a:cubicBezTo>
                  <a:cubicBezTo>
                    <a:pt x="2572" y="1513"/>
                    <a:pt x="2310" y="1739"/>
                    <a:pt x="2048" y="2001"/>
                  </a:cubicBezTo>
                  <a:lnTo>
                    <a:pt x="1298" y="1298"/>
                  </a:lnTo>
                  <a:cubicBezTo>
                    <a:pt x="1405" y="1191"/>
                    <a:pt x="1513" y="1108"/>
                    <a:pt x="1632" y="1025"/>
                  </a:cubicBezTo>
                  <a:close/>
                  <a:moveTo>
                    <a:pt x="4715" y="798"/>
                  </a:moveTo>
                  <a:cubicBezTo>
                    <a:pt x="5061" y="977"/>
                    <a:pt x="5358" y="1227"/>
                    <a:pt x="5596" y="1525"/>
                  </a:cubicBezTo>
                  <a:cubicBezTo>
                    <a:pt x="5573" y="2037"/>
                    <a:pt x="5489" y="2489"/>
                    <a:pt x="5358" y="2894"/>
                  </a:cubicBezTo>
                  <a:cubicBezTo>
                    <a:pt x="4954" y="2310"/>
                    <a:pt x="4382" y="1703"/>
                    <a:pt x="3584" y="1263"/>
                  </a:cubicBezTo>
                  <a:cubicBezTo>
                    <a:pt x="4096" y="977"/>
                    <a:pt x="4537" y="846"/>
                    <a:pt x="4715" y="798"/>
                  </a:cubicBezTo>
                  <a:close/>
                  <a:moveTo>
                    <a:pt x="1060" y="1572"/>
                  </a:moveTo>
                  <a:lnTo>
                    <a:pt x="1810" y="2275"/>
                  </a:lnTo>
                  <a:cubicBezTo>
                    <a:pt x="1596" y="2525"/>
                    <a:pt x="1405" y="2811"/>
                    <a:pt x="1239" y="3132"/>
                  </a:cubicBezTo>
                  <a:cubicBezTo>
                    <a:pt x="989" y="2632"/>
                    <a:pt x="870" y="2191"/>
                    <a:pt x="822" y="1941"/>
                  </a:cubicBezTo>
                  <a:cubicBezTo>
                    <a:pt x="893" y="1810"/>
                    <a:pt x="977" y="1691"/>
                    <a:pt x="1060" y="1572"/>
                  </a:cubicBezTo>
                  <a:close/>
                  <a:moveTo>
                    <a:pt x="5930" y="2025"/>
                  </a:moveTo>
                  <a:cubicBezTo>
                    <a:pt x="6132" y="2418"/>
                    <a:pt x="6239" y="2870"/>
                    <a:pt x="6239" y="3346"/>
                  </a:cubicBezTo>
                  <a:cubicBezTo>
                    <a:pt x="6239" y="3680"/>
                    <a:pt x="6192" y="3989"/>
                    <a:pt x="6085" y="4287"/>
                  </a:cubicBezTo>
                  <a:cubicBezTo>
                    <a:pt x="5989" y="4025"/>
                    <a:pt x="5835" y="3668"/>
                    <a:pt x="5608" y="3275"/>
                  </a:cubicBezTo>
                  <a:cubicBezTo>
                    <a:pt x="5751" y="2906"/>
                    <a:pt x="5858" y="2489"/>
                    <a:pt x="5930" y="2025"/>
                  </a:cubicBezTo>
                  <a:close/>
                  <a:moveTo>
                    <a:pt x="3215" y="1477"/>
                  </a:moveTo>
                  <a:cubicBezTo>
                    <a:pt x="4180" y="1941"/>
                    <a:pt x="4811" y="2656"/>
                    <a:pt x="5204" y="3299"/>
                  </a:cubicBezTo>
                  <a:cubicBezTo>
                    <a:pt x="5037" y="3704"/>
                    <a:pt x="4811" y="4061"/>
                    <a:pt x="4573" y="4370"/>
                  </a:cubicBezTo>
                  <a:lnTo>
                    <a:pt x="2310" y="2239"/>
                  </a:lnTo>
                  <a:cubicBezTo>
                    <a:pt x="2596" y="1929"/>
                    <a:pt x="2918" y="1679"/>
                    <a:pt x="3215" y="1477"/>
                  </a:cubicBezTo>
                  <a:close/>
                  <a:moveTo>
                    <a:pt x="596" y="2465"/>
                  </a:moveTo>
                  <a:cubicBezTo>
                    <a:pt x="691" y="2763"/>
                    <a:pt x="834" y="3132"/>
                    <a:pt x="1048" y="3525"/>
                  </a:cubicBezTo>
                  <a:cubicBezTo>
                    <a:pt x="917" y="3846"/>
                    <a:pt x="810" y="4192"/>
                    <a:pt x="739" y="4573"/>
                  </a:cubicBezTo>
                  <a:cubicBezTo>
                    <a:pt x="560" y="4204"/>
                    <a:pt x="453" y="3787"/>
                    <a:pt x="453" y="3346"/>
                  </a:cubicBezTo>
                  <a:cubicBezTo>
                    <a:pt x="453" y="3037"/>
                    <a:pt x="501" y="2751"/>
                    <a:pt x="596" y="2465"/>
                  </a:cubicBezTo>
                  <a:close/>
                  <a:moveTo>
                    <a:pt x="5430" y="3680"/>
                  </a:moveTo>
                  <a:cubicBezTo>
                    <a:pt x="5716" y="4215"/>
                    <a:pt x="5835" y="4668"/>
                    <a:pt x="5858" y="4787"/>
                  </a:cubicBezTo>
                  <a:cubicBezTo>
                    <a:pt x="5763" y="4954"/>
                    <a:pt x="5644" y="5108"/>
                    <a:pt x="5513" y="5263"/>
                  </a:cubicBezTo>
                  <a:lnTo>
                    <a:pt x="4823" y="4608"/>
                  </a:lnTo>
                  <a:cubicBezTo>
                    <a:pt x="5049" y="4335"/>
                    <a:pt x="5251" y="4025"/>
                    <a:pt x="5430" y="3680"/>
                  </a:cubicBezTo>
                  <a:close/>
                  <a:moveTo>
                    <a:pt x="2072" y="2513"/>
                  </a:moveTo>
                  <a:lnTo>
                    <a:pt x="4334" y="4644"/>
                  </a:lnTo>
                  <a:cubicBezTo>
                    <a:pt x="4049" y="4954"/>
                    <a:pt x="3739" y="5204"/>
                    <a:pt x="3453" y="5394"/>
                  </a:cubicBezTo>
                  <a:cubicBezTo>
                    <a:pt x="2477" y="4918"/>
                    <a:pt x="1846" y="4192"/>
                    <a:pt x="1453" y="3525"/>
                  </a:cubicBezTo>
                  <a:cubicBezTo>
                    <a:pt x="1620" y="3132"/>
                    <a:pt x="1834" y="2799"/>
                    <a:pt x="2072" y="2513"/>
                  </a:cubicBezTo>
                  <a:close/>
                  <a:moveTo>
                    <a:pt x="4584" y="4882"/>
                  </a:moveTo>
                  <a:lnTo>
                    <a:pt x="5263" y="5513"/>
                  </a:lnTo>
                  <a:cubicBezTo>
                    <a:pt x="5120" y="5632"/>
                    <a:pt x="4965" y="5751"/>
                    <a:pt x="4811" y="5835"/>
                  </a:cubicBezTo>
                  <a:cubicBezTo>
                    <a:pt x="4453" y="5775"/>
                    <a:pt x="4120" y="5680"/>
                    <a:pt x="3834" y="5561"/>
                  </a:cubicBezTo>
                  <a:cubicBezTo>
                    <a:pt x="4084" y="5370"/>
                    <a:pt x="4334" y="5144"/>
                    <a:pt x="4584" y="4882"/>
                  </a:cubicBezTo>
                  <a:close/>
                  <a:moveTo>
                    <a:pt x="1286" y="3918"/>
                  </a:moveTo>
                  <a:cubicBezTo>
                    <a:pt x="1691" y="4537"/>
                    <a:pt x="2275" y="5156"/>
                    <a:pt x="3108" y="5620"/>
                  </a:cubicBezTo>
                  <a:cubicBezTo>
                    <a:pt x="2739" y="5835"/>
                    <a:pt x="2429" y="5966"/>
                    <a:pt x="2251" y="6025"/>
                  </a:cubicBezTo>
                  <a:cubicBezTo>
                    <a:pt x="1763" y="5823"/>
                    <a:pt x="1346" y="5489"/>
                    <a:pt x="1024" y="5061"/>
                  </a:cubicBezTo>
                  <a:cubicBezTo>
                    <a:pt x="1072" y="4644"/>
                    <a:pt x="1167" y="4263"/>
                    <a:pt x="1286" y="3918"/>
                  </a:cubicBezTo>
                  <a:close/>
                  <a:moveTo>
                    <a:pt x="3477" y="5811"/>
                  </a:moveTo>
                  <a:cubicBezTo>
                    <a:pt x="3715" y="5918"/>
                    <a:pt x="3977" y="6013"/>
                    <a:pt x="4263" y="6085"/>
                  </a:cubicBezTo>
                  <a:cubicBezTo>
                    <a:pt x="3977" y="6180"/>
                    <a:pt x="3668" y="6240"/>
                    <a:pt x="3346" y="6240"/>
                  </a:cubicBezTo>
                  <a:cubicBezTo>
                    <a:pt x="3168" y="6240"/>
                    <a:pt x="2977" y="6216"/>
                    <a:pt x="2798" y="6180"/>
                  </a:cubicBezTo>
                  <a:cubicBezTo>
                    <a:pt x="2989" y="6097"/>
                    <a:pt x="3227" y="5966"/>
                    <a:pt x="3477" y="5811"/>
                  </a:cubicBezTo>
                  <a:close/>
                  <a:moveTo>
                    <a:pt x="3346" y="1"/>
                  </a:moveTo>
                  <a:cubicBezTo>
                    <a:pt x="1501" y="1"/>
                    <a:pt x="1" y="1489"/>
                    <a:pt x="1" y="3346"/>
                  </a:cubicBezTo>
                  <a:cubicBezTo>
                    <a:pt x="1" y="5192"/>
                    <a:pt x="1501" y="6692"/>
                    <a:pt x="3346" y="6692"/>
                  </a:cubicBezTo>
                  <a:cubicBezTo>
                    <a:pt x="5204" y="6692"/>
                    <a:pt x="6704" y="5192"/>
                    <a:pt x="6704" y="3346"/>
                  </a:cubicBezTo>
                  <a:cubicBezTo>
                    <a:pt x="6704" y="1489"/>
                    <a:pt x="5204" y="1"/>
                    <a:pt x="3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8" name="Google Shape;408;p6"/>
            <p:cNvSpPr txBox="1"/>
            <p:nvPr/>
          </p:nvSpPr>
          <p:spPr>
            <a:xfrm>
              <a:off x="1130650" y="1457525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Environment Setup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9" name="Google Shape;409;p6"/>
          <p:cNvGrpSpPr/>
          <p:nvPr/>
        </p:nvGrpSpPr>
        <p:grpSpPr>
          <a:xfrm>
            <a:off x="3908119" y="1718152"/>
            <a:ext cx="1685689" cy="2245949"/>
            <a:chOff x="3291048" y="1121000"/>
            <a:chExt cx="1412334" cy="1923461"/>
          </a:xfrm>
        </p:grpSpPr>
        <p:sp>
          <p:nvSpPr>
            <p:cNvPr id="410" name="Google Shape;410;p6"/>
            <p:cNvSpPr/>
            <p:nvPr/>
          </p:nvSpPr>
          <p:spPr>
            <a:xfrm>
              <a:off x="3997219" y="1996915"/>
              <a:ext cx="31" cy="754581"/>
            </a:xfrm>
            <a:custGeom>
              <a:avLst/>
              <a:gdLst/>
              <a:ahLst/>
              <a:cxnLst/>
              <a:rect l="l" t="t" r="r" b="b"/>
              <a:pathLst>
                <a:path w="1" h="24135" fill="none" extrusionOk="0">
                  <a:moveTo>
                    <a:pt x="0" y="24134"/>
                  </a:moveTo>
                  <a:lnTo>
                    <a:pt x="0" y="0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291048" y="1121000"/>
              <a:ext cx="1412334" cy="987693"/>
            </a:xfrm>
            <a:custGeom>
              <a:avLst/>
              <a:gdLst/>
              <a:ahLst/>
              <a:cxnLst/>
              <a:rect l="l" t="t" r="r" b="b"/>
              <a:pathLst>
                <a:path w="45173" h="31591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394" y="29063"/>
                  </a:cubicBezTo>
                  <a:lnTo>
                    <a:pt x="18121" y="29063"/>
                  </a:lnTo>
                  <a:cubicBezTo>
                    <a:pt x="18157" y="29111"/>
                    <a:pt x="18193" y="29170"/>
                    <a:pt x="18241" y="29206"/>
                  </a:cubicBezTo>
                  <a:lnTo>
                    <a:pt x="19229" y="30206"/>
                  </a:lnTo>
                  <a:cubicBezTo>
                    <a:pt x="20157" y="31129"/>
                    <a:pt x="21369" y="31590"/>
                    <a:pt x="22580" y="31590"/>
                  </a:cubicBezTo>
                  <a:cubicBezTo>
                    <a:pt x="23792" y="31590"/>
                    <a:pt x="25003" y="31129"/>
                    <a:pt x="25932" y="30206"/>
                  </a:cubicBezTo>
                  <a:lnTo>
                    <a:pt x="26920" y="29206"/>
                  </a:lnTo>
                  <a:cubicBezTo>
                    <a:pt x="26968" y="29170"/>
                    <a:pt x="27004" y="29111"/>
                    <a:pt x="27039" y="29063"/>
                  </a:cubicBezTo>
                  <a:lnTo>
                    <a:pt x="37779" y="29063"/>
                  </a:lnTo>
                  <a:cubicBezTo>
                    <a:pt x="41863" y="29063"/>
                    <a:pt x="45172" y="25753"/>
                    <a:pt x="45172" y="21669"/>
                  </a:cubicBezTo>
                  <a:lnTo>
                    <a:pt x="45172" y="2846"/>
                  </a:lnTo>
                  <a:cubicBezTo>
                    <a:pt x="45172" y="1274"/>
                    <a:pt x="43899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2" name="Google Shape;412;p6"/>
            <p:cNvSpPr txBox="1"/>
            <p:nvPr/>
          </p:nvSpPr>
          <p:spPr>
            <a:xfrm>
              <a:off x="3385213" y="1457525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Choose your Car</a:t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3291048" y="1121000"/>
              <a:ext cx="1412334" cy="336536"/>
            </a:xfrm>
            <a:custGeom>
              <a:avLst/>
              <a:gdLst/>
              <a:ahLst/>
              <a:cxnLst/>
              <a:rect l="l" t="t" r="r" b="b"/>
              <a:pathLst>
                <a:path w="45173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72" y="10763"/>
                  </a:lnTo>
                  <a:lnTo>
                    <a:pt x="45172" y="2846"/>
                  </a:lnTo>
                  <a:cubicBezTo>
                    <a:pt x="45172" y="1274"/>
                    <a:pt x="43899" y="0"/>
                    <a:pt x="42327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2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3390067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4072789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3704258" y="2458524"/>
              <a:ext cx="585937" cy="585937"/>
            </a:xfrm>
            <a:custGeom>
              <a:avLst/>
              <a:gdLst/>
              <a:ahLst/>
              <a:cxnLst/>
              <a:rect l="l" t="t" r="r" b="b"/>
              <a:pathLst>
                <a:path w="18741" h="18741" extrusionOk="0">
                  <a:moveTo>
                    <a:pt x="9370" y="0"/>
                  </a:moveTo>
                  <a:cubicBezTo>
                    <a:pt x="4191" y="0"/>
                    <a:pt x="0" y="4191"/>
                    <a:pt x="0" y="9370"/>
                  </a:cubicBezTo>
                  <a:cubicBezTo>
                    <a:pt x="0" y="14538"/>
                    <a:pt x="4191" y="18741"/>
                    <a:pt x="9370" y="18741"/>
                  </a:cubicBezTo>
                  <a:cubicBezTo>
                    <a:pt x="14550" y="18741"/>
                    <a:pt x="18741" y="14538"/>
                    <a:pt x="18741" y="9370"/>
                  </a:cubicBezTo>
                  <a:cubicBezTo>
                    <a:pt x="18741" y="4191"/>
                    <a:pt x="14550" y="0"/>
                    <a:pt x="9370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3779077" y="2533344"/>
              <a:ext cx="436303" cy="436303"/>
            </a:xfrm>
            <a:custGeom>
              <a:avLst/>
              <a:gdLst/>
              <a:ahLst/>
              <a:cxnLst/>
              <a:rect l="l" t="t" r="r" b="b"/>
              <a:pathLst>
                <a:path w="13955" h="13955" extrusionOk="0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54" y="10823"/>
                    <a:pt x="13954" y="6977"/>
                  </a:cubicBezTo>
                  <a:cubicBezTo>
                    <a:pt x="13954" y="3120"/>
                    <a:pt x="10823" y="0"/>
                    <a:pt x="6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3915303" y="2646495"/>
              <a:ext cx="163453" cy="204035"/>
            </a:xfrm>
            <a:custGeom>
              <a:avLst/>
              <a:gdLst/>
              <a:ahLst/>
              <a:cxnLst/>
              <a:rect l="l" t="t" r="r" b="b"/>
              <a:pathLst>
                <a:path w="5228" h="6526" extrusionOk="0">
                  <a:moveTo>
                    <a:pt x="989" y="1"/>
                  </a:moveTo>
                  <a:cubicBezTo>
                    <a:pt x="453" y="1"/>
                    <a:pt x="1" y="441"/>
                    <a:pt x="1" y="989"/>
                  </a:cubicBezTo>
                  <a:cubicBezTo>
                    <a:pt x="1" y="1537"/>
                    <a:pt x="453" y="1977"/>
                    <a:pt x="989" y="1977"/>
                  </a:cubicBezTo>
                  <a:cubicBezTo>
                    <a:pt x="1251" y="1977"/>
                    <a:pt x="1489" y="1870"/>
                    <a:pt x="1668" y="1703"/>
                  </a:cubicBezTo>
                  <a:lnTo>
                    <a:pt x="3335" y="2870"/>
                  </a:lnTo>
                  <a:cubicBezTo>
                    <a:pt x="3275" y="2989"/>
                    <a:pt x="3251" y="3120"/>
                    <a:pt x="3251" y="3263"/>
                  </a:cubicBezTo>
                  <a:cubicBezTo>
                    <a:pt x="3251" y="3406"/>
                    <a:pt x="3275" y="3537"/>
                    <a:pt x="3335" y="3656"/>
                  </a:cubicBezTo>
                  <a:lnTo>
                    <a:pt x="1668" y="4823"/>
                  </a:lnTo>
                  <a:cubicBezTo>
                    <a:pt x="1489" y="4656"/>
                    <a:pt x="1251" y="4549"/>
                    <a:pt x="989" y="4549"/>
                  </a:cubicBezTo>
                  <a:cubicBezTo>
                    <a:pt x="453" y="4549"/>
                    <a:pt x="1" y="4989"/>
                    <a:pt x="1" y="5537"/>
                  </a:cubicBezTo>
                  <a:cubicBezTo>
                    <a:pt x="1" y="6085"/>
                    <a:pt x="453" y="6525"/>
                    <a:pt x="989" y="6525"/>
                  </a:cubicBezTo>
                  <a:cubicBezTo>
                    <a:pt x="1537" y="6525"/>
                    <a:pt x="1977" y="6085"/>
                    <a:pt x="1977" y="5537"/>
                  </a:cubicBezTo>
                  <a:cubicBezTo>
                    <a:pt x="1977" y="5394"/>
                    <a:pt x="1954" y="5263"/>
                    <a:pt x="1894" y="5144"/>
                  </a:cubicBezTo>
                  <a:lnTo>
                    <a:pt x="3561" y="3977"/>
                  </a:lnTo>
                  <a:cubicBezTo>
                    <a:pt x="3740" y="4144"/>
                    <a:pt x="3978" y="4251"/>
                    <a:pt x="4240" y="4251"/>
                  </a:cubicBezTo>
                  <a:cubicBezTo>
                    <a:pt x="4787" y="4251"/>
                    <a:pt x="5228" y="3811"/>
                    <a:pt x="5228" y="3263"/>
                  </a:cubicBezTo>
                  <a:cubicBezTo>
                    <a:pt x="5228" y="2715"/>
                    <a:pt x="4787" y="2275"/>
                    <a:pt x="4240" y="2275"/>
                  </a:cubicBezTo>
                  <a:cubicBezTo>
                    <a:pt x="3978" y="2275"/>
                    <a:pt x="3740" y="2382"/>
                    <a:pt x="3561" y="2549"/>
                  </a:cubicBezTo>
                  <a:lnTo>
                    <a:pt x="1894" y="1382"/>
                  </a:lnTo>
                  <a:cubicBezTo>
                    <a:pt x="1954" y="1263"/>
                    <a:pt x="1977" y="1132"/>
                    <a:pt x="1977" y="989"/>
                  </a:cubicBezTo>
                  <a:cubicBezTo>
                    <a:pt x="1977" y="441"/>
                    <a:pt x="1537" y="1"/>
                    <a:pt x="989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9" name="Google Shape;419;p6"/>
          <p:cNvGrpSpPr/>
          <p:nvPr/>
        </p:nvGrpSpPr>
        <p:grpSpPr>
          <a:xfrm>
            <a:off x="6573558" y="1718152"/>
            <a:ext cx="1705053" cy="2245951"/>
            <a:chOff x="5545445" y="1121000"/>
            <a:chExt cx="1412709" cy="1923461"/>
          </a:xfrm>
        </p:grpSpPr>
        <p:sp>
          <p:nvSpPr>
            <p:cNvPr id="420" name="Google Shape;420;p6"/>
            <p:cNvSpPr/>
            <p:nvPr/>
          </p:nvSpPr>
          <p:spPr>
            <a:xfrm>
              <a:off x="5649310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6324591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6251992" y="1996915"/>
              <a:ext cx="31" cy="754581"/>
            </a:xfrm>
            <a:custGeom>
              <a:avLst/>
              <a:gdLst/>
              <a:ahLst/>
              <a:cxnLst/>
              <a:rect l="l" t="t" r="r" b="b"/>
              <a:pathLst>
                <a:path w="1" h="24135" fill="none" extrusionOk="0">
                  <a:moveTo>
                    <a:pt x="0" y="24134"/>
                  </a:moveTo>
                  <a:lnTo>
                    <a:pt x="0" y="0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545445" y="1121000"/>
              <a:ext cx="1412709" cy="987693"/>
            </a:xfrm>
            <a:custGeom>
              <a:avLst/>
              <a:gdLst/>
              <a:ahLst/>
              <a:cxnLst/>
              <a:rect l="l" t="t" r="r" b="b"/>
              <a:pathLst>
                <a:path w="45185" h="31591" extrusionOk="0">
                  <a:moveTo>
                    <a:pt x="2858" y="0"/>
                  </a:moveTo>
                  <a:cubicBezTo>
                    <a:pt x="1286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406" y="29063"/>
                  </a:cubicBezTo>
                  <a:lnTo>
                    <a:pt x="18122" y="29063"/>
                  </a:lnTo>
                  <a:cubicBezTo>
                    <a:pt x="18169" y="29111"/>
                    <a:pt x="18193" y="29170"/>
                    <a:pt x="18241" y="29206"/>
                  </a:cubicBezTo>
                  <a:lnTo>
                    <a:pt x="19241" y="30206"/>
                  </a:lnTo>
                  <a:cubicBezTo>
                    <a:pt x="20164" y="31129"/>
                    <a:pt x="21375" y="31590"/>
                    <a:pt x="22587" y="31590"/>
                  </a:cubicBezTo>
                  <a:cubicBezTo>
                    <a:pt x="23798" y="31590"/>
                    <a:pt x="25009" y="31129"/>
                    <a:pt x="25932" y="30206"/>
                  </a:cubicBezTo>
                  <a:lnTo>
                    <a:pt x="26932" y="29206"/>
                  </a:lnTo>
                  <a:cubicBezTo>
                    <a:pt x="26980" y="29170"/>
                    <a:pt x="27016" y="29111"/>
                    <a:pt x="27051" y="29063"/>
                  </a:cubicBezTo>
                  <a:lnTo>
                    <a:pt x="37791" y="29063"/>
                  </a:lnTo>
                  <a:cubicBezTo>
                    <a:pt x="41875" y="29063"/>
                    <a:pt x="45185" y="25753"/>
                    <a:pt x="45185" y="21669"/>
                  </a:cubicBezTo>
                  <a:lnTo>
                    <a:pt x="45185" y="2846"/>
                  </a:lnTo>
                  <a:cubicBezTo>
                    <a:pt x="45185" y="1274"/>
                    <a:pt x="43911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545445" y="1121000"/>
              <a:ext cx="1412709" cy="336536"/>
            </a:xfrm>
            <a:custGeom>
              <a:avLst/>
              <a:gdLst/>
              <a:ahLst/>
              <a:cxnLst/>
              <a:rect l="l" t="t" r="r" b="b"/>
              <a:pathLst>
                <a:path w="45185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85" y="10763"/>
                  </a:lnTo>
                  <a:lnTo>
                    <a:pt x="45185" y="2846"/>
                  </a:lnTo>
                  <a:cubicBezTo>
                    <a:pt x="45185" y="1274"/>
                    <a:pt x="43911" y="0"/>
                    <a:pt x="4233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4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59030" y="2458524"/>
              <a:ext cx="585937" cy="585937"/>
            </a:xfrm>
            <a:custGeom>
              <a:avLst/>
              <a:gdLst/>
              <a:ahLst/>
              <a:cxnLst/>
              <a:rect l="l" t="t" r="r" b="b"/>
              <a:pathLst>
                <a:path w="18741" h="18741" extrusionOk="0">
                  <a:moveTo>
                    <a:pt x="9370" y="0"/>
                  </a:moveTo>
                  <a:cubicBezTo>
                    <a:pt x="4191" y="0"/>
                    <a:pt x="0" y="4191"/>
                    <a:pt x="0" y="9370"/>
                  </a:cubicBezTo>
                  <a:cubicBezTo>
                    <a:pt x="0" y="14538"/>
                    <a:pt x="4191" y="18741"/>
                    <a:pt x="9370" y="18741"/>
                  </a:cubicBezTo>
                  <a:cubicBezTo>
                    <a:pt x="14538" y="18741"/>
                    <a:pt x="18741" y="14538"/>
                    <a:pt x="18741" y="9370"/>
                  </a:cubicBezTo>
                  <a:cubicBezTo>
                    <a:pt x="18741" y="4191"/>
                    <a:pt x="14538" y="0"/>
                    <a:pt x="937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6033850" y="2533344"/>
              <a:ext cx="435928" cy="436303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43" y="10823"/>
                    <a:pt x="13943" y="6977"/>
                  </a:cubicBezTo>
                  <a:cubicBezTo>
                    <a:pt x="13943" y="3120"/>
                    <a:pt x="10823" y="0"/>
                    <a:pt x="6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6135839" y="2718344"/>
              <a:ext cx="116556" cy="116181"/>
            </a:xfrm>
            <a:custGeom>
              <a:avLst/>
              <a:gdLst/>
              <a:ahLst/>
              <a:cxnLst/>
              <a:rect l="l" t="t" r="r" b="b"/>
              <a:pathLst>
                <a:path w="3728" h="3716" extrusionOk="0">
                  <a:moveTo>
                    <a:pt x="1846" y="1251"/>
                  </a:moveTo>
                  <a:cubicBezTo>
                    <a:pt x="2168" y="1251"/>
                    <a:pt x="2442" y="1513"/>
                    <a:pt x="2442" y="1834"/>
                  </a:cubicBezTo>
                  <a:cubicBezTo>
                    <a:pt x="2442" y="2168"/>
                    <a:pt x="2168" y="2430"/>
                    <a:pt x="1846" y="2430"/>
                  </a:cubicBezTo>
                  <a:cubicBezTo>
                    <a:pt x="1525" y="2430"/>
                    <a:pt x="1263" y="2168"/>
                    <a:pt x="1263" y="1834"/>
                  </a:cubicBezTo>
                  <a:cubicBezTo>
                    <a:pt x="1263" y="1513"/>
                    <a:pt x="1525" y="1251"/>
                    <a:pt x="1846" y="1251"/>
                  </a:cubicBezTo>
                  <a:close/>
                  <a:moveTo>
                    <a:pt x="1763" y="1"/>
                  </a:moveTo>
                  <a:cubicBezTo>
                    <a:pt x="1560" y="1"/>
                    <a:pt x="1334" y="155"/>
                    <a:pt x="1334" y="358"/>
                  </a:cubicBezTo>
                  <a:lnTo>
                    <a:pt x="1334" y="751"/>
                  </a:lnTo>
                  <a:lnTo>
                    <a:pt x="1096" y="477"/>
                  </a:lnTo>
                  <a:cubicBezTo>
                    <a:pt x="1025" y="405"/>
                    <a:pt x="935" y="370"/>
                    <a:pt x="846" y="370"/>
                  </a:cubicBezTo>
                  <a:cubicBezTo>
                    <a:pt x="757" y="370"/>
                    <a:pt x="667" y="405"/>
                    <a:pt x="596" y="477"/>
                  </a:cubicBezTo>
                  <a:lnTo>
                    <a:pt x="477" y="596"/>
                  </a:lnTo>
                  <a:cubicBezTo>
                    <a:pt x="334" y="739"/>
                    <a:pt x="334" y="941"/>
                    <a:pt x="477" y="1084"/>
                  </a:cubicBezTo>
                  <a:lnTo>
                    <a:pt x="763" y="1334"/>
                  </a:lnTo>
                  <a:lnTo>
                    <a:pt x="370" y="1334"/>
                  </a:lnTo>
                  <a:cubicBezTo>
                    <a:pt x="167" y="1334"/>
                    <a:pt x="1" y="1548"/>
                    <a:pt x="1" y="1751"/>
                  </a:cubicBezTo>
                  <a:lnTo>
                    <a:pt x="1" y="1929"/>
                  </a:lnTo>
                  <a:cubicBezTo>
                    <a:pt x="1" y="2132"/>
                    <a:pt x="167" y="2227"/>
                    <a:pt x="370" y="2227"/>
                  </a:cubicBezTo>
                  <a:lnTo>
                    <a:pt x="763" y="2227"/>
                  </a:lnTo>
                  <a:lnTo>
                    <a:pt x="489" y="2537"/>
                  </a:lnTo>
                  <a:cubicBezTo>
                    <a:pt x="346" y="2680"/>
                    <a:pt x="346" y="2918"/>
                    <a:pt x="489" y="3061"/>
                  </a:cubicBezTo>
                  <a:lnTo>
                    <a:pt x="608" y="3192"/>
                  </a:lnTo>
                  <a:cubicBezTo>
                    <a:pt x="679" y="3263"/>
                    <a:pt x="766" y="3299"/>
                    <a:pt x="852" y="3299"/>
                  </a:cubicBezTo>
                  <a:cubicBezTo>
                    <a:pt x="938" y="3299"/>
                    <a:pt x="1025" y="3263"/>
                    <a:pt x="1096" y="3192"/>
                  </a:cubicBezTo>
                  <a:lnTo>
                    <a:pt x="1334" y="2930"/>
                  </a:lnTo>
                  <a:lnTo>
                    <a:pt x="1334" y="3311"/>
                  </a:lnTo>
                  <a:cubicBezTo>
                    <a:pt x="1334" y="3513"/>
                    <a:pt x="1560" y="3715"/>
                    <a:pt x="1763" y="3715"/>
                  </a:cubicBezTo>
                  <a:lnTo>
                    <a:pt x="1941" y="3715"/>
                  </a:lnTo>
                  <a:cubicBezTo>
                    <a:pt x="2132" y="3715"/>
                    <a:pt x="2227" y="3513"/>
                    <a:pt x="2227" y="3311"/>
                  </a:cubicBezTo>
                  <a:lnTo>
                    <a:pt x="2227" y="2930"/>
                  </a:lnTo>
                  <a:lnTo>
                    <a:pt x="2537" y="3203"/>
                  </a:lnTo>
                  <a:cubicBezTo>
                    <a:pt x="2608" y="3275"/>
                    <a:pt x="2706" y="3311"/>
                    <a:pt x="2805" y="3311"/>
                  </a:cubicBezTo>
                  <a:cubicBezTo>
                    <a:pt x="2903" y="3311"/>
                    <a:pt x="3001" y="3275"/>
                    <a:pt x="3073" y="3203"/>
                  </a:cubicBezTo>
                  <a:lnTo>
                    <a:pt x="3204" y="3072"/>
                  </a:lnTo>
                  <a:cubicBezTo>
                    <a:pt x="3346" y="2930"/>
                    <a:pt x="3346" y="2680"/>
                    <a:pt x="3204" y="2537"/>
                  </a:cubicBezTo>
                  <a:lnTo>
                    <a:pt x="2942" y="2227"/>
                  </a:lnTo>
                  <a:lnTo>
                    <a:pt x="3323" y="2227"/>
                  </a:lnTo>
                  <a:cubicBezTo>
                    <a:pt x="3525" y="2227"/>
                    <a:pt x="3727" y="2132"/>
                    <a:pt x="3727" y="1929"/>
                  </a:cubicBezTo>
                  <a:lnTo>
                    <a:pt x="3727" y="1751"/>
                  </a:lnTo>
                  <a:cubicBezTo>
                    <a:pt x="3715" y="1548"/>
                    <a:pt x="3525" y="1334"/>
                    <a:pt x="3323" y="1334"/>
                  </a:cubicBezTo>
                  <a:lnTo>
                    <a:pt x="2942" y="1334"/>
                  </a:lnTo>
                  <a:lnTo>
                    <a:pt x="3215" y="1084"/>
                  </a:lnTo>
                  <a:cubicBezTo>
                    <a:pt x="3358" y="941"/>
                    <a:pt x="3358" y="727"/>
                    <a:pt x="3215" y="584"/>
                  </a:cubicBezTo>
                  <a:lnTo>
                    <a:pt x="3084" y="465"/>
                  </a:lnTo>
                  <a:cubicBezTo>
                    <a:pt x="3015" y="395"/>
                    <a:pt x="2916" y="362"/>
                    <a:pt x="2817" y="362"/>
                  </a:cubicBezTo>
                  <a:cubicBezTo>
                    <a:pt x="2714" y="362"/>
                    <a:pt x="2610" y="398"/>
                    <a:pt x="2537" y="465"/>
                  </a:cubicBezTo>
                  <a:lnTo>
                    <a:pt x="2227" y="751"/>
                  </a:lnTo>
                  <a:lnTo>
                    <a:pt x="2227" y="358"/>
                  </a:lnTo>
                  <a:cubicBezTo>
                    <a:pt x="2227" y="155"/>
                    <a:pt x="2132" y="1"/>
                    <a:pt x="194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6254587" y="2735071"/>
              <a:ext cx="113211" cy="112523"/>
            </a:xfrm>
            <a:custGeom>
              <a:avLst/>
              <a:gdLst/>
              <a:ahLst/>
              <a:cxnLst/>
              <a:rect l="l" t="t" r="r" b="b"/>
              <a:pathLst>
                <a:path w="3621" h="3599" extrusionOk="0">
                  <a:moveTo>
                    <a:pt x="1824" y="1174"/>
                  </a:moveTo>
                  <a:cubicBezTo>
                    <a:pt x="2134" y="1174"/>
                    <a:pt x="2397" y="1411"/>
                    <a:pt x="2430" y="1728"/>
                  </a:cubicBezTo>
                  <a:cubicBezTo>
                    <a:pt x="2477" y="2073"/>
                    <a:pt x="2227" y="2383"/>
                    <a:pt x="1882" y="2418"/>
                  </a:cubicBezTo>
                  <a:cubicBezTo>
                    <a:pt x="1854" y="2422"/>
                    <a:pt x="1825" y="2424"/>
                    <a:pt x="1798" y="2424"/>
                  </a:cubicBezTo>
                  <a:cubicBezTo>
                    <a:pt x="1488" y="2424"/>
                    <a:pt x="1224" y="2188"/>
                    <a:pt x="1191" y="1871"/>
                  </a:cubicBezTo>
                  <a:cubicBezTo>
                    <a:pt x="1144" y="1525"/>
                    <a:pt x="1394" y="1216"/>
                    <a:pt x="1739" y="1180"/>
                  </a:cubicBezTo>
                  <a:cubicBezTo>
                    <a:pt x="1768" y="1176"/>
                    <a:pt x="1796" y="1174"/>
                    <a:pt x="1824" y="1174"/>
                  </a:cubicBezTo>
                  <a:close/>
                  <a:moveTo>
                    <a:pt x="1640" y="0"/>
                  </a:moveTo>
                  <a:cubicBezTo>
                    <a:pt x="1634" y="0"/>
                    <a:pt x="1627" y="1"/>
                    <a:pt x="1620" y="1"/>
                  </a:cubicBezTo>
                  <a:cubicBezTo>
                    <a:pt x="1489" y="13"/>
                    <a:pt x="1394" y="132"/>
                    <a:pt x="1406" y="263"/>
                  </a:cubicBezTo>
                  <a:lnTo>
                    <a:pt x="1465" y="716"/>
                  </a:lnTo>
                  <a:cubicBezTo>
                    <a:pt x="1322" y="763"/>
                    <a:pt x="1203" y="835"/>
                    <a:pt x="1096" y="930"/>
                  </a:cubicBezTo>
                  <a:lnTo>
                    <a:pt x="727" y="632"/>
                  </a:lnTo>
                  <a:cubicBezTo>
                    <a:pt x="687" y="598"/>
                    <a:pt x="639" y="582"/>
                    <a:pt x="591" y="582"/>
                  </a:cubicBezTo>
                  <a:cubicBezTo>
                    <a:pt x="523" y="582"/>
                    <a:pt x="454" y="613"/>
                    <a:pt x="406" y="668"/>
                  </a:cubicBezTo>
                  <a:cubicBezTo>
                    <a:pt x="322" y="763"/>
                    <a:pt x="334" y="918"/>
                    <a:pt x="441" y="990"/>
                  </a:cubicBezTo>
                  <a:lnTo>
                    <a:pt x="799" y="1287"/>
                  </a:lnTo>
                  <a:cubicBezTo>
                    <a:pt x="739" y="1406"/>
                    <a:pt x="691" y="1549"/>
                    <a:pt x="679" y="1692"/>
                  </a:cubicBezTo>
                  <a:lnTo>
                    <a:pt x="215" y="1740"/>
                  </a:lnTo>
                  <a:cubicBezTo>
                    <a:pt x="96" y="1752"/>
                    <a:pt x="1" y="1871"/>
                    <a:pt x="13" y="1990"/>
                  </a:cubicBezTo>
                  <a:cubicBezTo>
                    <a:pt x="24" y="2113"/>
                    <a:pt x="131" y="2205"/>
                    <a:pt x="253" y="2205"/>
                  </a:cubicBezTo>
                  <a:cubicBezTo>
                    <a:pt x="260" y="2205"/>
                    <a:pt x="267" y="2205"/>
                    <a:pt x="275" y="2204"/>
                  </a:cubicBezTo>
                  <a:lnTo>
                    <a:pt x="727" y="2145"/>
                  </a:lnTo>
                  <a:cubicBezTo>
                    <a:pt x="775" y="2287"/>
                    <a:pt x="846" y="2407"/>
                    <a:pt x="941" y="2514"/>
                  </a:cubicBezTo>
                  <a:lnTo>
                    <a:pt x="644" y="2883"/>
                  </a:lnTo>
                  <a:cubicBezTo>
                    <a:pt x="560" y="2978"/>
                    <a:pt x="584" y="3121"/>
                    <a:pt x="679" y="3204"/>
                  </a:cubicBezTo>
                  <a:cubicBezTo>
                    <a:pt x="721" y="3241"/>
                    <a:pt x="772" y="3259"/>
                    <a:pt x="823" y="3259"/>
                  </a:cubicBezTo>
                  <a:cubicBezTo>
                    <a:pt x="888" y="3259"/>
                    <a:pt x="954" y="3229"/>
                    <a:pt x="1001" y="3169"/>
                  </a:cubicBezTo>
                  <a:lnTo>
                    <a:pt x="1299" y="2811"/>
                  </a:lnTo>
                  <a:cubicBezTo>
                    <a:pt x="1418" y="2871"/>
                    <a:pt x="1561" y="2918"/>
                    <a:pt x="1703" y="2930"/>
                  </a:cubicBezTo>
                  <a:lnTo>
                    <a:pt x="1751" y="3395"/>
                  </a:lnTo>
                  <a:cubicBezTo>
                    <a:pt x="1762" y="3507"/>
                    <a:pt x="1869" y="3598"/>
                    <a:pt x="1981" y="3598"/>
                  </a:cubicBezTo>
                  <a:cubicBezTo>
                    <a:pt x="1988" y="3598"/>
                    <a:pt x="1994" y="3598"/>
                    <a:pt x="2001" y="3597"/>
                  </a:cubicBezTo>
                  <a:cubicBezTo>
                    <a:pt x="2132" y="3585"/>
                    <a:pt x="2227" y="3466"/>
                    <a:pt x="2215" y="3335"/>
                  </a:cubicBezTo>
                  <a:lnTo>
                    <a:pt x="2156" y="2883"/>
                  </a:lnTo>
                  <a:cubicBezTo>
                    <a:pt x="2299" y="2835"/>
                    <a:pt x="2418" y="2764"/>
                    <a:pt x="2525" y="2668"/>
                  </a:cubicBezTo>
                  <a:lnTo>
                    <a:pt x="2894" y="2966"/>
                  </a:lnTo>
                  <a:cubicBezTo>
                    <a:pt x="2934" y="3001"/>
                    <a:pt x="2982" y="3017"/>
                    <a:pt x="3031" y="3017"/>
                  </a:cubicBezTo>
                  <a:cubicBezTo>
                    <a:pt x="3098" y="3017"/>
                    <a:pt x="3167" y="2986"/>
                    <a:pt x="3216" y="2930"/>
                  </a:cubicBezTo>
                  <a:cubicBezTo>
                    <a:pt x="3299" y="2835"/>
                    <a:pt x="3287" y="2680"/>
                    <a:pt x="3180" y="2609"/>
                  </a:cubicBezTo>
                  <a:lnTo>
                    <a:pt x="2823" y="2311"/>
                  </a:lnTo>
                  <a:cubicBezTo>
                    <a:pt x="2882" y="2192"/>
                    <a:pt x="2930" y="2049"/>
                    <a:pt x="2942" y="1906"/>
                  </a:cubicBezTo>
                  <a:lnTo>
                    <a:pt x="3406" y="1859"/>
                  </a:lnTo>
                  <a:cubicBezTo>
                    <a:pt x="3525" y="1847"/>
                    <a:pt x="3620" y="1728"/>
                    <a:pt x="3608" y="1609"/>
                  </a:cubicBezTo>
                  <a:cubicBezTo>
                    <a:pt x="3598" y="1491"/>
                    <a:pt x="3501" y="1403"/>
                    <a:pt x="3387" y="1403"/>
                  </a:cubicBezTo>
                  <a:cubicBezTo>
                    <a:pt x="3374" y="1403"/>
                    <a:pt x="3360" y="1404"/>
                    <a:pt x="3346" y="1406"/>
                  </a:cubicBezTo>
                  <a:lnTo>
                    <a:pt x="2894" y="1454"/>
                  </a:lnTo>
                  <a:cubicBezTo>
                    <a:pt x="2846" y="1311"/>
                    <a:pt x="2775" y="1192"/>
                    <a:pt x="2680" y="1085"/>
                  </a:cubicBezTo>
                  <a:lnTo>
                    <a:pt x="2977" y="716"/>
                  </a:lnTo>
                  <a:cubicBezTo>
                    <a:pt x="3061" y="621"/>
                    <a:pt x="3037" y="478"/>
                    <a:pt x="2942" y="394"/>
                  </a:cubicBezTo>
                  <a:cubicBezTo>
                    <a:pt x="2902" y="360"/>
                    <a:pt x="2852" y="343"/>
                    <a:pt x="2801" y="343"/>
                  </a:cubicBezTo>
                  <a:cubicBezTo>
                    <a:pt x="2732" y="343"/>
                    <a:pt x="2662" y="375"/>
                    <a:pt x="2620" y="430"/>
                  </a:cubicBezTo>
                  <a:lnTo>
                    <a:pt x="2323" y="787"/>
                  </a:lnTo>
                  <a:cubicBezTo>
                    <a:pt x="2203" y="728"/>
                    <a:pt x="2061" y="680"/>
                    <a:pt x="1918" y="668"/>
                  </a:cubicBezTo>
                  <a:lnTo>
                    <a:pt x="1870" y="204"/>
                  </a:lnTo>
                  <a:cubicBezTo>
                    <a:pt x="1859" y="92"/>
                    <a:pt x="1752" y="0"/>
                    <a:pt x="164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6264279" y="2693769"/>
              <a:ext cx="12318" cy="12318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10"/>
                    <a:pt x="96" y="394"/>
                    <a:pt x="203" y="394"/>
                  </a:cubicBezTo>
                  <a:cubicBezTo>
                    <a:pt x="310" y="394"/>
                    <a:pt x="393" y="310"/>
                    <a:pt x="393" y="203"/>
                  </a:cubicBezTo>
                  <a:cubicBezTo>
                    <a:pt x="393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6225197" y="2655437"/>
              <a:ext cx="90856" cy="89011"/>
            </a:xfrm>
            <a:custGeom>
              <a:avLst/>
              <a:gdLst/>
              <a:ahLst/>
              <a:cxnLst/>
              <a:rect l="l" t="t" r="r" b="b"/>
              <a:pathLst>
                <a:path w="2906" h="2847" extrusionOk="0">
                  <a:moveTo>
                    <a:pt x="1457" y="681"/>
                  </a:moveTo>
                  <a:cubicBezTo>
                    <a:pt x="1555" y="681"/>
                    <a:pt x="1655" y="700"/>
                    <a:pt x="1750" y="739"/>
                  </a:cubicBezTo>
                  <a:cubicBezTo>
                    <a:pt x="2120" y="905"/>
                    <a:pt x="2298" y="1346"/>
                    <a:pt x="2131" y="1715"/>
                  </a:cubicBezTo>
                  <a:cubicBezTo>
                    <a:pt x="2007" y="2000"/>
                    <a:pt x="1728" y="2165"/>
                    <a:pt x="1441" y="2165"/>
                  </a:cubicBezTo>
                  <a:cubicBezTo>
                    <a:pt x="1345" y="2165"/>
                    <a:pt x="1248" y="2147"/>
                    <a:pt x="1155" y="2108"/>
                  </a:cubicBezTo>
                  <a:cubicBezTo>
                    <a:pt x="774" y="1941"/>
                    <a:pt x="607" y="1501"/>
                    <a:pt x="774" y="1132"/>
                  </a:cubicBezTo>
                  <a:cubicBezTo>
                    <a:pt x="890" y="846"/>
                    <a:pt x="1166" y="681"/>
                    <a:pt x="1457" y="681"/>
                  </a:cubicBezTo>
                  <a:close/>
                  <a:moveTo>
                    <a:pt x="960" y="1"/>
                  </a:moveTo>
                  <a:cubicBezTo>
                    <a:pt x="937" y="1"/>
                    <a:pt x="915" y="4"/>
                    <a:pt x="893" y="12"/>
                  </a:cubicBezTo>
                  <a:cubicBezTo>
                    <a:pt x="798" y="48"/>
                    <a:pt x="750" y="167"/>
                    <a:pt x="786" y="262"/>
                  </a:cubicBezTo>
                  <a:lnTo>
                    <a:pt x="929" y="632"/>
                  </a:lnTo>
                  <a:cubicBezTo>
                    <a:pt x="834" y="691"/>
                    <a:pt x="738" y="774"/>
                    <a:pt x="667" y="870"/>
                  </a:cubicBezTo>
                  <a:lnTo>
                    <a:pt x="310" y="715"/>
                  </a:lnTo>
                  <a:cubicBezTo>
                    <a:pt x="286" y="706"/>
                    <a:pt x="261" y="701"/>
                    <a:pt x="236" y="701"/>
                  </a:cubicBezTo>
                  <a:cubicBezTo>
                    <a:pt x="160" y="701"/>
                    <a:pt x="87" y="742"/>
                    <a:pt x="60" y="822"/>
                  </a:cubicBezTo>
                  <a:cubicBezTo>
                    <a:pt x="12" y="917"/>
                    <a:pt x="60" y="1024"/>
                    <a:pt x="155" y="1072"/>
                  </a:cubicBezTo>
                  <a:lnTo>
                    <a:pt x="512" y="1227"/>
                  </a:lnTo>
                  <a:cubicBezTo>
                    <a:pt x="488" y="1346"/>
                    <a:pt x="488" y="1465"/>
                    <a:pt x="512" y="1584"/>
                  </a:cubicBezTo>
                  <a:lnTo>
                    <a:pt x="143" y="1727"/>
                  </a:lnTo>
                  <a:cubicBezTo>
                    <a:pt x="48" y="1763"/>
                    <a:pt x="0" y="1882"/>
                    <a:pt x="36" y="1977"/>
                  </a:cubicBezTo>
                  <a:cubicBezTo>
                    <a:pt x="62" y="2056"/>
                    <a:pt x="134" y="2103"/>
                    <a:pt x="208" y="2103"/>
                  </a:cubicBezTo>
                  <a:cubicBezTo>
                    <a:pt x="234" y="2103"/>
                    <a:pt x="261" y="2097"/>
                    <a:pt x="286" y="2084"/>
                  </a:cubicBezTo>
                  <a:lnTo>
                    <a:pt x="655" y="1941"/>
                  </a:lnTo>
                  <a:cubicBezTo>
                    <a:pt x="715" y="2048"/>
                    <a:pt x="798" y="2132"/>
                    <a:pt x="905" y="2203"/>
                  </a:cubicBezTo>
                  <a:lnTo>
                    <a:pt x="738" y="2560"/>
                  </a:lnTo>
                  <a:cubicBezTo>
                    <a:pt x="703" y="2656"/>
                    <a:pt x="750" y="2775"/>
                    <a:pt x="846" y="2810"/>
                  </a:cubicBezTo>
                  <a:cubicBezTo>
                    <a:pt x="871" y="2823"/>
                    <a:pt x="898" y="2829"/>
                    <a:pt x="925" y="2829"/>
                  </a:cubicBezTo>
                  <a:cubicBezTo>
                    <a:pt x="999" y="2829"/>
                    <a:pt x="1069" y="2785"/>
                    <a:pt x="1096" y="2715"/>
                  </a:cubicBezTo>
                  <a:lnTo>
                    <a:pt x="1250" y="2358"/>
                  </a:lnTo>
                  <a:cubicBezTo>
                    <a:pt x="1310" y="2370"/>
                    <a:pt x="1369" y="2376"/>
                    <a:pt x="1429" y="2376"/>
                  </a:cubicBezTo>
                  <a:cubicBezTo>
                    <a:pt x="1489" y="2376"/>
                    <a:pt x="1548" y="2370"/>
                    <a:pt x="1608" y="2358"/>
                  </a:cubicBezTo>
                  <a:lnTo>
                    <a:pt x="1750" y="2727"/>
                  </a:lnTo>
                  <a:cubicBezTo>
                    <a:pt x="1787" y="2801"/>
                    <a:pt x="1860" y="2846"/>
                    <a:pt x="1935" y="2846"/>
                  </a:cubicBezTo>
                  <a:cubicBezTo>
                    <a:pt x="1957" y="2846"/>
                    <a:pt x="1979" y="2842"/>
                    <a:pt x="2000" y="2834"/>
                  </a:cubicBezTo>
                  <a:cubicBezTo>
                    <a:pt x="2108" y="2798"/>
                    <a:pt x="2155" y="2679"/>
                    <a:pt x="2120" y="2584"/>
                  </a:cubicBezTo>
                  <a:lnTo>
                    <a:pt x="1977" y="2215"/>
                  </a:lnTo>
                  <a:cubicBezTo>
                    <a:pt x="2072" y="2156"/>
                    <a:pt x="2155" y="2072"/>
                    <a:pt x="2227" y="1977"/>
                  </a:cubicBezTo>
                  <a:lnTo>
                    <a:pt x="2584" y="2132"/>
                  </a:lnTo>
                  <a:cubicBezTo>
                    <a:pt x="2608" y="2141"/>
                    <a:pt x="2633" y="2145"/>
                    <a:pt x="2658" y="2145"/>
                  </a:cubicBezTo>
                  <a:cubicBezTo>
                    <a:pt x="2734" y="2145"/>
                    <a:pt x="2810" y="2105"/>
                    <a:pt x="2846" y="2025"/>
                  </a:cubicBezTo>
                  <a:cubicBezTo>
                    <a:pt x="2882" y="1929"/>
                    <a:pt x="2834" y="1822"/>
                    <a:pt x="2739" y="1775"/>
                  </a:cubicBezTo>
                  <a:lnTo>
                    <a:pt x="2381" y="1620"/>
                  </a:lnTo>
                  <a:cubicBezTo>
                    <a:pt x="2405" y="1501"/>
                    <a:pt x="2405" y="1382"/>
                    <a:pt x="2393" y="1263"/>
                  </a:cubicBezTo>
                  <a:lnTo>
                    <a:pt x="2751" y="1120"/>
                  </a:lnTo>
                  <a:cubicBezTo>
                    <a:pt x="2858" y="1084"/>
                    <a:pt x="2905" y="965"/>
                    <a:pt x="2858" y="870"/>
                  </a:cubicBezTo>
                  <a:cubicBezTo>
                    <a:pt x="2831" y="791"/>
                    <a:pt x="2766" y="744"/>
                    <a:pt x="2691" y="744"/>
                  </a:cubicBezTo>
                  <a:cubicBezTo>
                    <a:pt x="2664" y="744"/>
                    <a:pt x="2636" y="750"/>
                    <a:pt x="2608" y="763"/>
                  </a:cubicBezTo>
                  <a:lnTo>
                    <a:pt x="2251" y="905"/>
                  </a:lnTo>
                  <a:cubicBezTo>
                    <a:pt x="2179" y="798"/>
                    <a:pt x="2096" y="715"/>
                    <a:pt x="2000" y="643"/>
                  </a:cubicBezTo>
                  <a:lnTo>
                    <a:pt x="2155" y="286"/>
                  </a:lnTo>
                  <a:cubicBezTo>
                    <a:pt x="2203" y="191"/>
                    <a:pt x="2155" y="72"/>
                    <a:pt x="2060" y="36"/>
                  </a:cubicBezTo>
                  <a:cubicBezTo>
                    <a:pt x="2031" y="23"/>
                    <a:pt x="2003" y="18"/>
                    <a:pt x="1975" y="18"/>
                  </a:cubicBezTo>
                  <a:cubicBezTo>
                    <a:pt x="1900" y="18"/>
                    <a:pt x="1833" y="62"/>
                    <a:pt x="1798" y="131"/>
                  </a:cubicBezTo>
                  <a:lnTo>
                    <a:pt x="1643" y="489"/>
                  </a:lnTo>
                  <a:cubicBezTo>
                    <a:pt x="1584" y="477"/>
                    <a:pt x="1524" y="471"/>
                    <a:pt x="1465" y="471"/>
                  </a:cubicBezTo>
                  <a:cubicBezTo>
                    <a:pt x="1405" y="471"/>
                    <a:pt x="1346" y="477"/>
                    <a:pt x="1286" y="489"/>
                  </a:cubicBezTo>
                  <a:lnTo>
                    <a:pt x="1143" y="120"/>
                  </a:lnTo>
                  <a:cubicBezTo>
                    <a:pt x="1116" y="46"/>
                    <a:pt x="1038" y="1"/>
                    <a:pt x="96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1" name="Google Shape;431;p6"/>
            <p:cNvSpPr txBox="1"/>
            <p:nvPr/>
          </p:nvSpPr>
          <p:spPr>
            <a:xfrm>
              <a:off x="5639763" y="1457525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Build Your Car (Interior)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32" name="Google Shape;432;p6"/>
          <p:cNvGrpSpPr/>
          <p:nvPr/>
        </p:nvGrpSpPr>
        <p:grpSpPr>
          <a:xfrm>
            <a:off x="2555689" y="3295395"/>
            <a:ext cx="1705054" cy="2252494"/>
            <a:chOff x="2163474" y="2458524"/>
            <a:chExt cx="1412709" cy="1929066"/>
          </a:xfrm>
        </p:grpSpPr>
        <p:sp>
          <p:nvSpPr>
            <p:cNvPr id="433" name="Google Shape;433;p6"/>
            <p:cNvSpPr/>
            <p:nvPr/>
          </p:nvSpPr>
          <p:spPr>
            <a:xfrm>
              <a:off x="2260242" y="2639054"/>
              <a:ext cx="534944" cy="218918"/>
            </a:xfrm>
            <a:custGeom>
              <a:avLst/>
              <a:gdLst/>
              <a:ahLst/>
              <a:cxnLst/>
              <a:rect l="l" t="t" r="r" b="b"/>
              <a:pathLst>
                <a:path w="17110" h="7002" extrusionOk="0">
                  <a:moveTo>
                    <a:pt x="1" y="1"/>
                  </a:moveTo>
                  <a:lnTo>
                    <a:pt x="2811" y="3501"/>
                  </a:lnTo>
                  <a:lnTo>
                    <a:pt x="1" y="7002"/>
                  </a:lnTo>
                  <a:lnTo>
                    <a:pt x="14300" y="7002"/>
                  </a:lnTo>
                  <a:lnTo>
                    <a:pt x="17110" y="3501"/>
                  </a:lnTo>
                  <a:lnTo>
                    <a:pt x="14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2942589" y="2639054"/>
              <a:ext cx="534600" cy="218918"/>
            </a:xfrm>
            <a:custGeom>
              <a:avLst/>
              <a:gdLst/>
              <a:ahLst/>
              <a:cxnLst/>
              <a:rect l="l" t="t" r="r" b="b"/>
              <a:pathLst>
                <a:path w="17099" h="7002" extrusionOk="0">
                  <a:moveTo>
                    <a:pt x="1" y="1"/>
                  </a:moveTo>
                  <a:lnTo>
                    <a:pt x="2799" y="3501"/>
                  </a:lnTo>
                  <a:lnTo>
                    <a:pt x="1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2870021" y="2757051"/>
              <a:ext cx="31" cy="754206"/>
            </a:xfrm>
            <a:custGeom>
              <a:avLst/>
              <a:gdLst/>
              <a:ahLst/>
              <a:cxnLst/>
              <a:rect l="l" t="t" r="r" b="b"/>
              <a:pathLst>
                <a:path w="1" h="24123" fill="none" extrusionOk="0">
                  <a:moveTo>
                    <a:pt x="0" y="1"/>
                  </a:moveTo>
                  <a:lnTo>
                    <a:pt x="0" y="24123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163474" y="3399597"/>
              <a:ext cx="1412709" cy="987974"/>
            </a:xfrm>
            <a:custGeom>
              <a:avLst/>
              <a:gdLst/>
              <a:ahLst/>
              <a:cxnLst/>
              <a:rect l="l" t="t" r="r" b="b"/>
              <a:pathLst>
                <a:path w="45185" h="31600" extrusionOk="0">
                  <a:moveTo>
                    <a:pt x="22598" y="0"/>
                  </a:moveTo>
                  <a:cubicBezTo>
                    <a:pt x="21387" y="0"/>
                    <a:pt x="20175" y="464"/>
                    <a:pt x="19253" y="1393"/>
                  </a:cubicBezTo>
                  <a:lnTo>
                    <a:pt x="18252" y="2381"/>
                  </a:lnTo>
                  <a:cubicBezTo>
                    <a:pt x="18205" y="2429"/>
                    <a:pt x="18181" y="2477"/>
                    <a:pt x="18133" y="2524"/>
                  </a:cubicBezTo>
                  <a:lnTo>
                    <a:pt x="7406" y="2524"/>
                  </a:lnTo>
                  <a:cubicBezTo>
                    <a:pt x="3310" y="2524"/>
                    <a:pt x="0" y="5846"/>
                    <a:pt x="0" y="9930"/>
                  </a:cubicBezTo>
                  <a:lnTo>
                    <a:pt x="0" y="28742"/>
                  </a:lnTo>
                  <a:cubicBezTo>
                    <a:pt x="0" y="30325"/>
                    <a:pt x="1286" y="31599"/>
                    <a:pt x="2858" y="31599"/>
                  </a:cubicBezTo>
                  <a:lnTo>
                    <a:pt x="42327" y="31599"/>
                  </a:lnTo>
                  <a:cubicBezTo>
                    <a:pt x="43910" y="31599"/>
                    <a:pt x="45184" y="30325"/>
                    <a:pt x="45184" y="28742"/>
                  </a:cubicBezTo>
                  <a:lnTo>
                    <a:pt x="45184" y="9930"/>
                  </a:lnTo>
                  <a:cubicBezTo>
                    <a:pt x="45184" y="5846"/>
                    <a:pt x="41874" y="2524"/>
                    <a:pt x="37791" y="2524"/>
                  </a:cubicBezTo>
                  <a:lnTo>
                    <a:pt x="27063" y="2524"/>
                  </a:lnTo>
                  <a:cubicBezTo>
                    <a:pt x="27027" y="2477"/>
                    <a:pt x="26992" y="2429"/>
                    <a:pt x="26944" y="2381"/>
                  </a:cubicBezTo>
                  <a:lnTo>
                    <a:pt x="25944" y="1393"/>
                  </a:lnTo>
                  <a:cubicBezTo>
                    <a:pt x="25021" y="464"/>
                    <a:pt x="23810" y="0"/>
                    <a:pt x="2259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2163474" y="4051022"/>
              <a:ext cx="1412709" cy="336568"/>
            </a:xfrm>
            <a:custGeom>
              <a:avLst/>
              <a:gdLst/>
              <a:ahLst/>
              <a:cxnLst/>
              <a:rect l="l" t="t" r="r" b="b"/>
              <a:pathLst>
                <a:path w="45185" h="10765" extrusionOk="0">
                  <a:moveTo>
                    <a:pt x="0" y="1"/>
                  </a:moveTo>
                  <a:lnTo>
                    <a:pt x="0" y="7919"/>
                  </a:lnTo>
                  <a:cubicBezTo>
                    <a:pt x="0" y="9490"/>
                    <a:pt x="1274" y="10764"/>
                    <a:pt x="2846" y="10764"/>
                  </a:cubicBezTo>
                  <a:lnTo>
                    <a:pt x="42339" y="10764"/>
                  </a:lnTo>
                  <a:cubicBezTo>
                    <a:pt x="43910" y="10764"/>
                    <a:pt x="45184" y="9490"/>
                    <a:pt x="45184" y="7919"/>
                  </a:cubicBezTo>
                  <a:lnTo>
                    <a:pt x="45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1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7028" y="2458524"/>
              <a:ext cx="585969" cy="585937"/>
            </a:xfrm>
            <a:custGeom>
              <a:avLst/>
              <a:gdLst/>
              <a:ahLst/>
              <a:cxnLst/>
              <a:rect l="l" t="t" r="r" b="b"/>
              <a:pathLst>
                <a:path w="18742" h="18741" extrusionOk="0">
                  <a:moveTo>
                    <a:pt x="9371" y="0"/>
                  </a:moveTo>
                  <a:cubicBezTo>
                    <a:pt x="4192" y="0"/>
                    <a:pt x="1" y="4191"/>
                    <a:pt x="1" y="9370"/>
                  </a:cubicBezTo>
                  <a:cubicBezTo>
                    <a:pt x="1" y="14538"/>
                    <a:pt x="4192" y="18741"/>
                    <a:pt x="9371" y="18741"/>
                  </a:cubicBezTo>
                  <a:cubicBezTo>
                    <a:pt x="14539" y="18741"/>
                    <a:pt x="18741" y="14538"/>
                    <a:pt x="18741" y="9370"/>
                  </a:cubicBezTo>
                  <a:cubicBezTo>
                    <a:pt x="18741" y="4191"/>
                    <a:pt x="14539" y="0"/>
                    <a:pt x="9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651878" y="2533344"/>
              <a:ext cx="435928" cy="436303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42" y="10823"/>
                    <a:pt x="13942" y="6977"/>
                  </a:cubicBezTo>
                  <a:cubicBezTo>
                    <a:pt x="13942" y="3120"/>
                    <a:pt x="10823" y="0"/>
                    <a:pt x="6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2759464" y="2640930"/>
              <a:ext cx="221137" cy="221137"/>
            </a:xfrm>
            <a:custGeom>
              <a:avLst/>
              <a:gdLst/>
              <a:ahLst/>
              <a:cxnLst/>
              <a:rect l="l" t="t" r="r" b="b"/>
              <a:pathLst>
                <a:path w="7073" h="7073" extrusionOk="0">
                  <a:moveTo>
                    <a:pt x="3536" y="476"/>
                  </a:moveTo>
                  <a:cubicBezTo>
                    <a:pt x="5227" y="476"/>
                    <a:pt x="6596" y="1846"/>
                    <a:pt x="6596" y="3536"/>
                  </a:cubicBezTo>
                  <a:cubicBezTo>
                    <a:pt x="6596" y="5227"/>
                    <a:pt x="5227" y="6596"/>
                    <a:pt x="3536" y="6596"/>
                  </a:cubicBezTo>
                  <a:cubicBezTo>
                    <a:pt x="1846" y="6596"/>
                    <a:pt x="476" y="5227"/>
                    <a:pt x="476" y="3536"/>
                  </a:cubicBezTo>
                  <a:cubicBezTo>
                    <a:pt x="476" y="1846"/>
                    <a:pt x="1846" y="476"/>
                    <a:pt x="3536" y="476"/>
                  </a:cubicBezTo>
                  <a:close/>
                  <a:moveTo>
                    <a:pt x="3536" y="0"/>
                  </a:moveTo>
                  <a:cubicBezTo>
                    <a:pt x="1584" y="0"/>
                    <a:pt x="0" y="1584"/>
                    <a:pt x="0" y="3536"/>
                  </a:cubicBezTo>
                  <a:cubicBezTo>
                    <a:pt x="0" y="5489"/>
                    <a:pt x="1584" y="7072"/>
                    <a:pt x="3536" y="7072"/>
                  </a:cubicBezTo>
                  <a:cubicBezTo>
                    <a:pt x="5489" y="7072"/>
                    <a:pt x="7072" y="5489"/>
                    <a:pt x="7072" y="3536"/>
                  </a:cubicBezTo>
                  <a:cubicBezTo>
                    <a:pt x="7072" y="1584"/>
                    <a:pt x="5489" y="0"/>
                    <a:pt x="3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2859953" y="2666974"/>
              <a:ext cx="13819" cy="23480"/>
            </a:xfrm>
            <a:custGeom>
              <a:avLst/>
              <a:gdLst/>
              <a:ahLst/>
              <a:cxnLst/>
              <a:rect l="l" t="t" r="r" b="b"/>
              <a:pathLst>
                <a:path w="442" h="751" extrusionOk="0">
                  <a:moveTo>
                    <a:pt x="227" y="1"/>
                  </a:moveTo>
                  <a:cubicBezTo>
                    <a:pt x="96" y="1"/>
                    <a:pt x="1" y="96"/>
                    <a:pt x="1" y="227"/>
                  </a:cubicBezTo>
                  <a:lnTo>
                    <a:pt x="1" y="524"/>
                  </a:lnTo>
                  <a:cubicBezTo>
                    <a:pt x="1" y="644"/>
                    <a:pt x="96" y="751"/>
                    <a:pt x="227" y="751"/>
                  </a:cubicBezTo>
                  <a:cubicBezTo>
                    <a:pt x="346" y="751"/>
                    <a:pt x="441" y="644"/>
                    <a:pt x="441" y="524"/>
                  </a:cubicBezTo>
                  <a:lnTo>
                    <a:pt x="441" y="227"/>
                  </a:lnTo>
                  <a:cubicBezTo>
                    <a:pt x="441" y="96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2859953" y="2815894"/>
              <a:ext cx="13819" cy="23480"/>
            </a:xfrm>
            <a:custGeom>
              <a:avLst/>
              <a:gdLst/>
              <a:ahLst/>
              <a:cxnLst/>
              <a:rect l="l" t="t" r="r" b="b"/>
              <a:pathLst>
                <a:path w="442" h="751" extrusionOk="0">
                  <a:moveTo>
                    <a:pt x="227" y="0"/>
                  </a:moveTo>
                  <a:cubicBezTo>
                    <a:pt x="96" y="0"/>
                    <a:pt x="1" y="95"/>
                    <a:pt x="1" y="226"/>
                  </a:cubicBezTo>
                  <a:lnTo>
                    <a:pt x="1" y="524"/>
                  </a:lnTo>
                  <a:cubicBezTo>
                    <a:pt x="1" y="643"/>
                    <a:pt x="96" y="750"/>
                    <a:pt x="227" y="750"/>
                  </a:cubicBezTo>
                  <a:cubicBezTo>
                    <a:pt x="346" y="750"/>
                    <a:pt x="441" y="643"/>
                    <a:pt x="441" y="524"/>
                  </a:cubicBezTo>
                  <a:lnTo>
                    <a:pt x="441" y="226"/>
                  </a:lnTo>
                  <a:cubicBezTo>
                    <a:pt x="441" y="95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2933303" y="2741418"/>
              <a:ext cx="23105" cy="18665"/>
            </a:xfrm>
            <a:custGeom>
              <a:avLst/>
              <a:gdLst/>
              <a:ahLst/>
              <a:cxnLst/>
              <a:rect l="l" t="t" r="r" b="b"/>
              <a:pathLst>
                <a:path w="739" h="597" extrusionOk="0">
                  <a:moveTo>
                    <a:pt x="262" y="1"/>
                  </a:moveTo>
                  <a:cubicBezTo>
                    <a:pt x="119" y="1"/>
                    <a:pt x="0" y="156"/>
                    <a:pt x="0" y="299"/>
                  </a:cubicBezTo>
                  <a:cubicBezTo>
                    <a:pt x="0" y="441"/>
                    <a:pt x="119" y="596"/>
                    <a:pt x="262" y="596"/>
                  </a:cubicBezTo>
                  <a:lnTo>
                    <a:pt x="488" y="596"/>
                  </a:lnTo>
                  <a:cubicBezTo>
                    <a:pt x="631" y="596"/>
                    <a:pt x="738" y="441"/>
                    <a:pt x="738" y="299"/>
                  </a:cubicBezTo>
                  <a:cubicBezTo>
                    <a:pt x="738" y="156"/>
                    <a:pt x="631" y="1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2783633" y="2741418"/>
              <a:ext cx="23136" cy="18665"/>
            </a:xfrm>
            <a:custGeom>
              <a:avLst/>
              <a:gdLst/>
              <a:ahLst/>
              <a:cxnLst/>
              <a:rect l="l" t="t" r="r" b="b"/>
              <a:pathLst>
                <a:path w="740" h="597" extrusionOk="0">
                  <a:moveTo>
                    <a:pt x="251" y="1"/>
                  </a:moveTo>
                  <a:cubicBezTo>
                    <a:pt x="108" y="1"/>
                    <a:pt x="1" y="156"/>
                    <a:pt x="1" y="299"/>
                  </a:cubicBezTo>
                  <a:cubicBezTo>
                    <a:pt x="1" y="441"/>
                    <a:pt x="108" y="596"/>
                    <a:pt x="251" y="596"/>
                  </a:cubicBezTo>
                  <a:lnTo>
                    <a:pt x="477" y="596"/>
                  </a:lnTo>
                  <a:cubicBezTo>
                    <a:pt x="620" y="596"/>
                    <a:pt x="739" y="441"/>
                    <a:pt x="739" y="299"/>
                  </a:cubicBezTo>
                  <a:cubicBezTo>
                    <a:pt x="739" y="156"/>
                    <a:pt x="620" y="1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2861454" y="2703931"/>
              <a:ext cx="56965" cy="98203"/>
            </a:xfrm>
            <a:custGeom>
              <a:avLst/>
              <a:gdLst/>
              <a:ahLst/>
              <a:cxnLst/>
              <a:rect l="l" t="t" r="r" b="b"/>
              <a:pathLst>
                <a:path w="1822" h="3141" extrusionOk="0">
                  <a:moveTo>
                    <a:pt x="1657" y="0"/>
                  </a:moveTo>
                  <a:cubicBezTo>
                    <a:pt x="1620" y="0"/>
                    <a:pt x="1584" y="15"/>
                    <a:pt x="1560" y="45"/>
                  </a:cubicBezTo>
                  <a:lnTo>
                    <a:pt x="334" y="1271"/>
                  </a:lnTo>
                  <a:cubicBezTo>
                    <a:pt x="310" y="1259"/>
                    <a:pt x="298" y="1259"/>
                    <a:pt x="274" y="1259"/>
                  </a:cubicBezTo>
                  <a:cubicBezTo>
                    <a:pt x="131" y="1259"/>
                    <a:pt x="0" y="1378"/>
                    <a:pt x="0" y="1521"/>
                  </a:cubicBezTo>
                  <a:cubicBezTo>
                    <a:pt x="0" y="1605"/>
                    <a:pt x="96" y="1688"/>
                    <a:pt x="96" y="1736"/>
                  </a:cubicBezTo>
                  <a:lnTo>
                    <a:pt x="96" y="2926"/>
                  </a:lnTo>
                  <a:cubicBezTo>
                    <a:pt x="96" y="3010"/>
                    <a:pt x="179" y="3141"/>
                    <a:pt x="262" y="3141"/>
                  </a:cubicBezTo>
                  <a:cubicBezTo>
                    <a:pt x="334" y="3141"/>
                    <a:pt x="393" y="3010"/>
                    <a:pt x="393" y="2926"/>
                  </a:cubicBezTo>
                  <a:lnTo>
                    <a:pt x="393" y="1736"/>
                  </a:lnTo>
                  <a:cubicBezTo>
                    <a:pt x="548" y="1688"/>
                    <a:pt x="524" y="1605"/>
                    <a:pt x="524" y="1521"/>
                  </a:cubicBezTo>
                  <a:cubicBezTo>
                    <a:pt x="524" y="1509"/>
                    <a:pt x="524" y="1498"/>
                    <a:pt x="524" y="1486"/>
                  </a:cubicBezTo>
                  <a:lnTo>
                    <a:pt x="1762" y="247"/>
                  </a:lnTo>
                  <a:cubicBezTo>
                    <a:pt x="1822" y="200"/>
                    <a:pt x="1822" y="104"/>
                    <a:pt x="1762" y="45"/>
                  </a:cubicBezTo>
                  <a:cubicBezTo>
                    <a:pt x="1733" y="15"/>
                    <a:pt x="1694" y="0"/>
                    <a:pt x="1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6" name="Google Shape;446;p6"/>
            <p:cNvSpPr txBox="1"/>
            <p:nvPr/>
          </p:nvSpPr>
          <p:spPr>
            <a:xfrm>
              <a:off x="2254850" y="3504600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 Drive Flow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6"/>
          <p:cNvGrpSpPr/>
          <p:nvPr/>
        </p:nvGrpSpPr>
        <p:grpSpPr>
          <a:xfrm>
            <a:off x="7921005" y="3292428"/>
            <a:ext cx="1705053" cy="2252494"/>
            <a:chOff x="4418246" y="2458524"/>
            <a:chExt cx="1412709" cy="1929066"/>
          </a:xfrm>
        </p:grpSpPr>
        <p:sp>
          <p:nvSpPr>
            <p:cNvPr id="448" name="Google Shape;448;p6"/>
            <p:cNvSpPr/>
            <p:nvPr/>
          </p:nvSpPr>
          <p:spPr>
            <a:xfrm>
              <a:off x="4520236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1" y="1"/>
                  </a:moveTo>
                  <a:lnTo>
                    <a:pt x="2799" y="3501"/>
                  </a:lnTo>
                  <a:lnTo>
                    <a:pt x="1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5201833" y="2639054"/>
              <a:ext cx="534600" cy="218918"/>
            </a:xfrm>
            <a:custGeom>
              <a:avLst/>
              <a:gdLst/>
              <a:ahLst/>
              <a:cxnLst/>
              <a:rect l="l" t="t" r="r" b="b"/>
              <a:pathLst>
                <a:path w="17099" h="7002" extrusionOk="0">
                  <a:moveTo>
                    <a:pt x="1" y="1"/>
                  </a:moveTo>
                  <a:lnTo>
                    <a:pt x="2799" y="3501"/>
                  </a:lnTo>
                  <a:lnTo>
                    <a:pt x="1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124418" y="2757051"/>
              <a:ext cx="31" cy="754206"/>
            </a:xfrm>
            <a:custGeom>
              <a:avLst/>
              <a:gdLst/>
              <a:ahLst/>
              <a:cxnLst/>
              <a:rect l="l" t="t" r="r" b="b"/>
              <a:pathLst>
                <a:path w="1" h="24123" fill="none" extrusionOk="0">
                  <a:moveTo>
                    <a:pt x="0" y="1"/>
                  </a:moveTo>
                  <a:lnTo>
                    <a:pt x="0" y="24123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4418246" y="3399597"/>
              <a:ext cx="1412709" cy="987974"/>
            </a:xfrm>
            <a:custGeom>
              <a:avLst/>
              <a:gdLst/>
              <a:ahLst/>
              <a:cxnLst/>
              <a:rect l="l" t="t" r="r" b="b"/>
              <a:pathLst>
                <a:path w="45185" h="31600" extrusionOk="0">
                  <a:moveTo>
                    <a:pt x="22597" y="0"/>
                  </a:moveTo>
                  <a:cubicBezTo>
                    <a:pt x="21384" y="0"/>
                    <a:pt x="20169" y="464"/>
                    <a:pt x="19241" y="1393"/>
                  </a:cubicBezTo>
                  <a:lnTo>
                    <a:pt x="18253" y="2381"/>
                  </a:lnTo>
                  <a:cubicBezTo>
                    <a:pt x="18205" y="2429"/>
                    <a:pt x="18169" y="2477"/>
                    <a:pt x="18134" y="2524"/>
                  </a:cubicBezTo>
                  <a:lnTo>
                    <a:pt x="7394" y="2524"/>
                  </a:lnTo>
                  <a:cubicBezTo>
                    <a:pt x="3310" y="2524"/>
                    <a:pt x="0" y="5846"/>
                    <a:pt x="0" y="9930"/>
                  </a:cubicBezTo>
                  <a:lnTo>
                    <a:pt x="0" y="28742"/>
                  </a:lnTo>
                  <a:cubicBezTo>
                    <a:pt x="0" y="30325"/>
                    <a:pt x="1274" y="31599"/>
                    <a:pt x="2858" y="31599"/>
                  </a:cubicBezTo>
                  <a:lnTo>
                    <a:pt x="42327" y="31599"/>
                  </a:lnTo>
                  <a:cubicBezTo>
                    <a:pt x="43899" y="31599"/>
                    <a:pt x="45185" y="30325"/>
                    <a:pt x="45185" y="28742"/>
                  </a:cubicBezTo>
                  <a:lnTo>
                    <a:pt x="45185" y="9930"/>
                  </a:lnTo>
                  <a:cubicBezTo>
                    <a:pt x="45185" y="5846"/>
                    <a:pt x="41863" y="2524"/>
                    <a:pt x="37779" y="2524"/>
                  </a:cubicBezTo>
                  <a:lnTo>
                    <a:pt x="27051" y="2524"/>
                  </a:lnTo>
                  <a:cubicBezTo>
                    <a:pt x="27016" y="2477"/>
                    <a:pt x="26980" y="2429"/>
                    <a:pt x="26944" y="2381"/>
                  </a:cubicBezTo>
                  <a:lnTo>
                    <a:pt x="25944" y="1393"/>
                  </a:lnTo>
                  <a:cubicBezTo>
                    <a:pt x="25021" y="464"/>
                    <a:pt x="23810" y="0"/>
                    <a:pt x="2259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418246" y="4051022"/>
              <a:ext cx="1412709" cy="336568"/>
            </a:xfrm>
            <a:custGeom>
              <a:avLst/>
              <a:gdLst/>
              <a:ahLst/>
              <a:cxnLst/>
              <a:rect l="l" t="t" r="r" b="b"/>
              <a:pathLst>
                <a:path w="45185" h="10765" extrusionOk="0">
                  <a:moveTo>
                    <a:pt x="0" y="1"/>
                  </a:moveTo>
                  <a:lnTo>
                    <a:pt x="0" y="7919"/>
                  </a:lnTo>
                  <a:cubicBezTo>
                    <a:pt x="0" y="9490"/>
                    <a:pt x="1274" y="10764"/>
                    <a:pt x="2846" y="10764"/>
                  </a:cubicBezTo>
                  <a:lnTo>
                    <a:pt x="42327" y="10764"/>
                  </a:lnTo>
                  <a:cubicBezTo>
                    <a:pt x="43911" y="10764"/>
                    <a:pt x="45185" y="9490"/>
                    <a:pt x="45185" y="7919"/>
                  </a:cubicBezTo>
                  <a:lnTo>
                    <a:pt x="45185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5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4831457" y="2458524"/>
              <a:ext cx="585937" cy="585937"/>
            </a:xfrm>
            <a:custGeom>
              <a:avLst/>
              <a:gdLst/>
              <a:ahLst/>
              <a:cxnLst/>
              <a:rect l="l" t="t" r="r" b="b"/>
              <a:pathLst>
                <a:path w="18741" h="18741" extrusionOk="0">
                  <a:moveTo>
                    <a:pt x="9370" y="0"/>
                  </a:moveTo>
                  <a:cubicBezTo>
                    <a:pt x="4203" y="0"/>
                    <a:pt x="0" y="4191"/>
                    <a:pt x="0" y="9370"/>
                  </a:cubicBezTo>
                  <a:cubicBezTo>
                    <a:pt x="0" y="14538"/>
                    <a:pt x="4203" y="18741"/>
                    <a:pt x="9370" y="18741"/>
                  </a:cubicBezTo>
                  <a:cubicBezTo>
                    <a:pt x="14550" y="18741"/>
                    <a:pt x="18741" y="14538"/>
                    <a:pt x="18741" y="9370"/>
                  </a:cubicBezTo>
                  <a:cubicBezTo>
                    <a:pt x="18741" y="4191"/>
                    <a:pt x="14550" y="0"/>
                    <a:pt x="937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4906651" y="2533344"/>
              <a:ext cx="435928" cy="436303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65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65" y="13954"/>
                  </a:cubicBezTo>
                  <a:cubicBezTo>
                    <a:pt x="10823" y="13954"/>
                    <a:pt x="13943" y="10823"/>
                    <a:pt x="13943" y="6977"/>
                  </a:cubicBezTo>
                  <a:cubicBezTo>
                    <a:pt x="13943" y="3120"/>
                    <a:pt x="10823" y="0"/>
                    <a:pt x="6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5028369" y="2681138"/>
              <a:ext cx="195469" cy="60685"/>
            </a:xfrm>
            <a:custGeom>
              <a:avLst/>
              <a:gdLst/>
              <a:ahLst/>
              <a:cxnLst/>
              <a:rect l="l" t="t" r="r" b="b"/>
              <a:pathLst>
                <a:path w="6252" h="1941" extrusionOk="0">
                  <a:moveTo>
                    <a:pt x="1" y="0"/>
                  </a:moveTo>
                  <a:lnTo>
                    <a:pt x="1" y="786"/>
                  </a:lnTo>
                  <a:lnTo>
                    <a:pt x="3120" y="1941"/>
                  </a:lnTo>
                  <a:lnTo>
                    <a:pt x="6251" y="786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5028369" y="2723566"/>
              <a:ext cx="195469" cy="97172"/>
            </a:xfrm>
            <a:custGeom>
              <a:avLst/>
              <a:gdLst/>
              <a:ahLst/>
              <a:cxnLst/>
              <a:rect l="l" t="t" r="r" b="b"/>
              <a:pathLst>
                <a:path w="6252" h="3108" extrusionOk="0">
                  <a:moveTo>
                    <a:pt x="144" y="381"/>
                  </a:moveTo>
                  <a:lnTo>
                    <a:pt x="1727" y="965"/>
                  </a:lnTo>
                  <a:lnTo>
                    <a:pt x="144" y="2632"/>
                  </a:lnTo>
                  <a:lnTo>
                    <a:pt x="144" y="381"/>
                  </a:lnTo>
                  <a:close/>
                  <a:moveTo>
                    <a:pt x="5954" y="381"/>
                  </a:moveTo>
                  <a:lnTo>
                    <a:pt x="5954" y="2632"/>
                  </a:lnTo>
                  <a:lnTo>
                    <a:pt x="4382" y="965"/>
                  </a:lnTo>
                  <a:lnTo>
                    <a:pt x="5954" y="381"/>
                  </a:lnTo>
                  <a:close/>
                  <a:moveTo>
                    <a:pt x="4108" y="1048"/>
                  </a:moveTo>
                  <a:lnTo>
                    <a:pt x="5751" y="2798"/>
                  </a:lnTo>
                  <a:lnTo>
                    <a:pt x="417" y="2798"/>
                  </a:lnTo>
                  <a:lnTo>
                    <a:pt x="2049" y="1048"/>
                  </a:lnTo>
                  <a:lnTo>
                    <a:pt x="2989" y="1405"/>
                  </a:lnTo>
                  <a:lnTo>
                    <a:pt x="3084" y="1441"/>
                  </a:lnTo>
                  <a:lnTo>
                    <a:pt x="3168" y="1405"/>
                  </a:lnTo>
                  <a:lnTo>
                    <a:pt x="4108" y="1048"/>
                  </a:lnTo>
                  <a:close/>
                  <a:moveTo>
                    <a:pt x="1" y="0"/>
                  </a:moveTo>
                  <a:lnTo>
                    <a:pt x="1" y="2905"/>
                  </a:lnTo>
                  <a:lnTo>
                    <a:pt x="1" y="3108"/>
                  </a:lnTo>
                  <a:lnTo>
                    <a:pt x="6251" y="3108"/>
                  </a:lnTo>
                  <a:lnTo>
                    <a:pt x="6251" y="2905"/>
                  </a:lnTo>
                  <a:lnTo>
                    <a:pt x="6251" y="0"/>
                  </a:lnTo>
                  <a:lnTo>
                    <a:pt x="4180" y="762"/>
                  </a:lnTo>
                  <a:lnTo>
                    <a:pt x="3918" y="858"/>
                  </a:lnTo>
                  <a:lnTo>
                    <a:pt x="3084" y="1155"/>
                  </a:lnTo>
                  <a:lnTo>
                    <a:pt x="2251" y="858"/>
                  </a:lnTo>
                  <a:lnTo>
                    <a:pt x="2001" y="7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7" name="Google Shape;457;p6"/>
            <p:cNvSpPr txBox="1"/>
            <p:nvPr/>
          </p:nvSpPr>
          <p:spPr>
            <a:xfrm>
              <a:off x="4511488" y="3504600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Delivery Functionality </a:t>
              </a:r>
              <a:endParaRPr/>
            </a:p>
          </p:txBody>
        </p:sp>
      </p:grpSp>
      <p:grpSp>
        <p:nvGrpSpPr>
          <p:cNvPr id="458" name="Google Shape;458;p6"/>
          <p:cNvGrpSpPr/>
          <p:nvPr/>
        </p:nvGrpSpPr>
        <p:grpSpPr>
          <a:xfrm>
            <a:off x="9258361" y="1724640"/>
            <a:ext cx="1705054" cy="2245949"/>
            <a:chOff x="9330491" y="2127534"/>
            <a:chExt cx="1705054" cy="2245949"/>
          </a:xfrm>
        </p:grpSpPr>
        <p:sp>
          <p:nvSpPr>
            <p:cNvPr id="459" name="Google Shape;459;p6"/>
            <p:cNvSpPr/>
            <p:nvPr/>
          </p:nvSpPr>
          <p:spPr>
            <a:xfrm>
              <a:off x="9455850" y="3900105"/>
              <a:ext cx="645192" cy="255622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0183250" y="3150305"/>
              <a:ext cx="37" cy="881094"/>
            </a:xfrm>
            <a:custGeom>
              <a:avLst/>
              <a:gdLst/>
              <a:ahLst/>
              <a:cxnLst/>
              <a:rect l="l" t="t" r="r" b="b"/>
              <a:pathLst>
                <a:path w="1" h="24135" fill="none" extrusionOk="0">
                  <a:moveTo>
                    <a:pt x="0" y="24134"/>
                  </a:moveTo>
                  <a:lnTo>
                    <a:pt x="0" y="0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9330491" y="2127534"/>
              <a:ext cx="1705054" cy="1153290"/>
            </a:xfrm>
            <a:custGeom>
              <a:avLst/>
              <a:gdLst/>
              <a:ahLst/>
              <a:cxnLst/>
              <a:rect l="l" t="t" r="r" b="b"/>
              <a:pathLst>
                <a:path w="45185" h="31591" extrusionOk="0">
                  <a:moveTo>
                    <a:pt x="2858" y="0"/>
                  </a:moveTo>
                  <a:cubicBezTo>
                    <a:pt x="1286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406" y="29063"/>
                  </a:cubicBezTo>
                  <a:lnTo>
                    <a:pt x="18122" y="29063"/>
                  </a:lnTo>
                  <a:cubicBezTo>
                    <a:pt x="18169" y="29111"/>
                    <a:pt x="18193" y="29170"/>
                    <a:pt x="18241" y="29206"/>
                  </a:cubicBezTo>
                  <a:lnTo>
                    <a:pt x="19241" y="30206"/>
                  </a:lnTo>
                  <a:cubicBezTo>
                    <a:pt x="20164" y="31129"/>
                    <a:pt x="21375" y="31590"/>
                    <a:pt x="22587" y="31590"/>
                  </a:cubicBezTo>
                  <a:cubicBezTo>
                    <a:pt x="23798" y="31590"/>
                    <a:pt x="25009" y="31129"/>
                    <a:pt x="25932" y="30206"/>
                  </a:cubicBezTo>
                  <a:lnTo>
                    <a:pt x="26932" y="29206"/>
                  </a:lnTo>
                  <a:cubicBezTo>
                    <a:pt x="26980" y="29170"/>
                    <a:pt x="27016" y="29111"/>
                    <a:pt x="27051" y="29063"/>
                  </a:cubicBezTo>
                  <a:lnTo>
                    <a:pt x="37791" y="29063"/>
                  </a:lnTo>
                  <a:cubicBezTo>
                    <a:pt x="41875" y="29063"/>
                    <a:pt x="45185" y="25753"/>
                    <a:pt x="45185" y="21669"/>
                  </a:cubicBezTo>
                  <a:lnTo>
                    <a:pt x="45185" y="2846"/>
                  </a:lnTo>
                  <a:cubicBezTo>
                    <a:pt x="45185" y="1274"/>
                    <a:pt x="43911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9330491" y="2127534"/>
              <a:ext cx="1705054" cy="392960"/>
            </a:xfrm>
            <a:custGeom>
              <a:avLst/>
              <a:gdLst/>
              <a:ahLst/>
              <a:cxnLst/>
              <a:rect l="l" t="t" r="r" b="b"/>
              <a:pathLst>
                <a:path w="45185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85" y="10763"/>
                  </a:lnTo>
                  <a:lnTo>
                    <a:pt x="45185" y="2846"/>
                  </a:lnTo>
                  <a:cubicBezTo>
                    <a:pt x="45185" y="1274"/>
                    <a:pt x="43911" y="0"/>
                    <a:pt x="4233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6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9829663" y="3689308"/>
              <a:ext cx="707190" cy="684175"/>
            </a:xfrm>
            <a:custGeom>
              <a:avLst/>
              <a:gdLst/>
              <a:ahLst/>
              <a:cxnLst/>
              <a:rect l="l" t="t" r="r" b="b"/>
              <a:pathLst>
                <a:path w="18741" h="18741" extrusionOk="0">
                  <a:moveTo>
                    <a:pt x="9370" y="0"/>
                  </a:moveTo>
                  <a:cubicBezTo>
                    <a:pt x="4191" y="0"/>
                    <a:pt x="0" y="4191"/>
                    <a:pt x="0" y="9370"/>
                  </a:cubicBezTo>
                  <a:cubicBezTo>
                    <a:pt x="0" y="14538"/>
                    <a:pt x="4191" y="18741"/>
                    <a:pt x="9370" y="18741"/>
                  </a:cubicBezTo>
                  <a:cubicBezTo>
                    <a:pt x="14538" y="18741"/>
                    <a:pt x="18741" y="14538"/>
                    <a:pt x="18741" y="9370"/>
                  </a:cubicBezTo>
                  <a:cubicBezTo>
                    <a:pt x="18741" y="4191"/>
                    <a:pt x="14538" y="0"/>
                    <a:pt x="937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9919966" y="3776672"/>
              <a:ext cx="526139" cy="509454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43" y="10823"/>
                    <a:pt x="13943" y="6977"/>
                  </a:cubicBezTo>
                  <a:cubicBezTo>
                    <a:pt x="13943" y="3120"/>
                    <a:pt x="10823" y="0"/>
                    <a:pt x="6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0043061" y="3992689"/>
              <a:ext cx="140676" cy="135660"/>
            </a:xfrm>
            <a:custGeom>
              <a:avLst/>
              <a:gdLst/>
              <a:ahLst/>
              <a:cxnLst/>
              <a:rect l="l" t="t" r="r" b="b"/>
              <a:pathLst>
                <a:path w="3728" h="3716" extrusionOk="0">
                  <a:moveTo>
                    <a:pt x="1846" y="1251"/>
                  </a:moveTo>
                  <a:cubicBezTo>
                    <a:pt x="2168" y="1251"/>
                    <a:pt x="2442" y="1513"/>
                    <a:pt x="2442" y="1834"/>
                  </a:cubicBezTo>
                  <a:cubicBezTo>
                    <a:pt x="2442" y="2168"/>
                    <a:pt x="2168" y="2430"/>
                    <a:pt x="1846" y="2430"/>
                  </a:cubicBezTo>
                  <a:cubicBezTo>
                    <a:pt x="1525" y="2430"/>
                    <a:pt x="1263" y="2168"/>
                    <a:pt x="1263" y="1834"/>
                  </a:cubicBezTo>
                  <a:cubicBezTo>
                    <a:pt x="1263" y="1513"/>
                    <a:pt x="1525" y="1251"/>
                    <a:pt x="1846" y="1251"/>
                  </a:cubicBezTo>
                  <a:close/>
                  <a:moveTo>
                    <a:pt x="1763" y="1"/>
                  </a:moveTo>
                  <a:cubicBezTo>
                    <a:pt x="1560" y="1"/>
                    <a:pt x="1334" y="155"/>
                    <a:pt x="1334" y="358"/>
                  </a:cubicBezTo>
                  <a:lnTo>
                    <a:pt x="1334" y="751"/>
                  </a:lnTo>
                  <a:lnTo>
                    <a:pt x="1096" y="477"/>
                  </a:lnTo>
                  <a:cubicBezTo>
                    <a:pt x="1025" y="405"/>
                    <a:pt x="935" y="370"/>
                    <a:pt x="846" y="370"/>
                  </a:cubicBezTo>
                  <a:cubicBezTo>
                    <a:pt x="757" y="370"/>
                    <a:pt x="667" y="405"/>
                    <a:pt x="596" y="477"/>
                  </a:cubicBezTo>
                  <a:lnTo>
                    <a:pt x="477" y="596"/>
                  </a:lnTo>
                  <a:cubicBezTo>
                    <a:pt x="334" y="739"/>
                    <a:pt x="334" y="941"/>
                    <a:pt x="477" y="1084"/>
                  </a:cubicBezTo>
                  <a:lnTo>
                    <a:pt x="763" y="1334"/>
                  </a:lnTo>
                  <a:lnTo>
                    <a:pt x="370" y="1334"/>
                  </a:lnTo>
                  <a:cubicBezTo>
                    <a:pt x="167" y="1334"/>
                    <a:pt x="1" y="1548"/>
                    <a:pt x="1" y="1751"/>
                  </a:cubicBezTo>
                  <a:lnTo>
                    <a:pt x="1" y="1929"/>
                  </a:lnTo>
                  <a:cubicBezTo>
                    <a:pt x="1" y="2132"/>
                    <a:pt x="167" y="2227"/>
                    <a:pt x="370" y="2227"/>
                  </a:cubicBezTo>
                  <a:lnTo>
                    <a:pt x="763" y="2227"/>
                  </a:lnTo>
                  <a:lnTo>
                    <a:pt x="489" y="2537"/>
                  </a:lnTo>
                  <a:cubicBezTo>
                    <a:pt x="346" y="2680"/>
                    <a:pt x="346" y="2918"/>
                    <a:pt x="489" y="3061"/>
                  </a:cubicBezTo>
                  <a:lnTo>
                    <a:pt x="608" y="3192"/>
                  </a:lnTo>
                  <a:cubicBezTo>
                    <a:pt x="679" y="3263"/>
                    <a:pt x="766" y="3299"/>
                    <a:pt x="852" y="3299"/>
                  </a:cubicBezTo>
                  <a:cubicBezTo>
                    <a:pt x="938" y="3299"/>
                    <a:pt x="1025" y="3263"/>
                    <a:pt x="1096" y="3192"/>
                  </a:cubicBezTo>
                  <a:lnTo>
                    <a:pt x="1334" y="2930"/>
                  </a:lnTo>
                  <a:lnTo>
                    <a:pt x="1334" y="3311"/>
                  </a:lnTo>
                  <a:cubicBezTo>
                    <a:pt x="1334" y="3513"/>
                    <a:pt x="1560" y="3715"/>
                    <a:pt x="1763" y="3715"/>
                  </a:cubicBezTo>
                  <a:lnTo>
                    <a:pt x="1941" y="3715"/>
                  </a:lnTo>
                  <a:cubicBezTo>
                    <a:pt x="2132" y="3715"/>
                    <a:pt x="2227" y="3513"/>
                    <a:pt x="2227" y="3311"/>
                  </a:cubicBezTo>
                  <a:lnTo>
                    <a:pt x="2227" y="2930"/>
                  </a:lnTo>
                  <a:lnTo>
                    <a:pt x="2537" y="3203"/>
                  </a:lnTo>
                  <a:cubicBezTo>
                    <a:pt x="2608" y="3275"/>
                    <a:pt x="2706" y="3311"/>
                    <a:pt x="2805" y="3311"/>
                  </a:cubicBezTo>
                  <a:cubicBezTo>
                    <a:pt x="2903" y="3311"/>
                    <a:pt x="3001" y="3275"/>
                    <a:pt x="3073" y="3203"/>
                  </a:cubicBezTo>
                  <a:lnTo>
                    <a:pt x="3204" y="3072"/>
                  </a:lnTo>
                  <a:cubicBezTo>
                    <a:pt x="3346" y="2930"/>
                    <a:pt x="3346" y="2680"/>
                    <a:pt x="3204" y="2537"/>
                  </a:cubicBezTo>
                  <a:lnTo>
                    <a:pt x="2942" y="2227"/>
                  </a:lnTo>
                  <a:lnTo>
                    <a:pt x="3323" y="2227"/>
                  </a:lnTo>
                  <a:cubicBezTo>
                    <a:pt x="3525" y="2227"/>
                    <a:pt x="3727" y="2132"/>
                    <a:pt x="3727" y="1929"/>
                  </a:cubicBezTo>
                  <a:lnTo>
                    <a:pt x="3727" y="1751"/>
                  </a:lnTo>
                  <a:cubicBezTo>
                    <a:pt x="3715" y="1548"/>
                    <a:pt x="3525" y="1334"/>
                    <a:pt x="3323" y="1334"/>
                  </a:cubicBezTo>
                  <a:lnTo>
                    <a:pt x="2942" y="1334"/>
                  </a:lnTo>
                  <a:lnTo>
                    <a:pt x="3215" y="1084"/>
                  </a:lnTo>
                  <a:cubicBezTo>
                    <a:pt x="3358" y="941"/>
                    <a:pt x="3358" y="727"/>
                    <a:pt x="3215" y="584"/>
                  </a:cubicBezTo>
                  <a:lnTo>
                    <a:pt x="3084" y="465"/>
                  </a:lnTo>
                  <a:cubicBezTo>
                    <a:pt x="3015" y="395"/>
                    <a:pt x="2916" y="362"/>
                    <a:pt x="2817" y="362"/>
                  </a:cubicBezTo>
                  <a:cubicBezTo>
                    <a:pt x="2714" y="362"/>
                    <a:pt x="2610" y="398"/>
                    <a:pt x="2537" y="465"/>
                  </a:cubicBezTo>
                  <a:lnTo>
                    <a:pt x="2227" y="751"/>
                  </a:lnTo>
                  <a:lnTo>
                    <a:pt x="2227" y="358"/>
                  </a:lnTo>
                  <a:cubicBezTo>
                    <a:pt x="2227" y="155"/>
                    <a:pt x="2132" y="1"/>
                    <a:pt x="194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0186382" y="4012220"/>
              <a:ext cx="136639" cy="131389"/>
            </a:xfrm>
            <a:custGeom>
              <a:avLst/>
              <a:gdLst/>
              <a:ahLst/>
              <a:cxnLst/>
              <a:rect l="l" t="t" r="r" b="b"/>
              <a:pathLst>
                <a:path w="3621" h="3599" extrusionOk="0">
                  <a:moveTo>
                    <a:pt x="1824" y="1174"/>
                  </a:moveTo>
                  <a:cubicBezTo>
                    <a:pt x="2134" y="1174"/>
                    <a:pt x="2397" y="1411"/>
                    <a:pt x="2430" y="1728"/>
                  </a:cubicBezTo>
                  <a:cubicBezTo>
                    <a:pt x="2477" y="2073"/>
                    <a:pt x="2227" y="2383"/>
                    <a:pt x="1882" y="2418"/>
                  </a:cubicBezTo>
                  <a:cubicBezTo>
                    <a:pt x="1854" y="2422"/>
                    <a:pt x="1825" y="2424"/>
                    <a:pt x="1798" y="2424"/>
                  </a:cubicBezTo>
                  <a:cubicBezTo>
                    <a:pt x="1488" y="2424"/>
                    <a:pt x="1224" y="2188"/>
                    <a:pt x="1191" y="1871"/>
                  </a:cubicBezTo>
                  <a:cubicBezTo>
                    <a:pt x="1144" y="1525"/>
                    <a:pt x="1394" y="1216"/>
                    <a:pt x="1739" y="1180"/>
                  </a:cubicBezTo>
                  <a:cubicBezTo>
                    <a:pt x="1768" y="1176"/>
                    <a:pt x="1796" y="1174"/>
                    <a:pt x="1824" y="1174"/>
                  </a:cubicBezTo>
                  <a:close/>
                  <a:moveTo>
                    <a:pt x="1640" y="0"/>
                  </a:moveTo>
                  <a:cubicBezTo>
                    <a:pt x="1634" y="0"/>
                    <a:pt x="1627" y="1"/>
                    <a:pt x="1620" y="1"/>
                  </a:cubicBezTo>
                  <a:cubicBezTo>
                    <a:pt x="1489" y="13"/>
                    <a:pt x="1394" y="132"/>
                    <a:pt x="1406" y="263"/>
                  </a:cubicBezTo>
                  <a:lnTo>
                    <a:pt x="1465" y="716"/>
                  </a:lnTo>
                  <a:cubicBezTo>
                    <a:pt x="1322" y="763"/>
                    <a:pt x="1203" y="835"/>
                    <a:pt x="1096" y="930"/>
                  </a:cubicBezTo>
                  <a:lnTo>
                    <a:pt x="727" y="632"/>
                  </a:lnTo>
                  <a:cubicBezTo>
                    <a:pt x="687" y="598"/>
                    <a:pt x="639" y="582"/>
                    <a:pt x="591" y="582"/>
                  </a:cubicBezTo>
                  <a:cubicBezTo>
                    <a:pt x="523" y="582"/>
                    <a:pt x="454" y="613"/>
                    <a:pt x="406" y="668"/>
                  </a:cubicBezTo>
                  <a:cubicBezTo>
                    <a:pt x="322" y="763"/>
                    <a:pt x="334" y="918"/>
                    <a:pt x="441" y="990"/>
                  </a:cubicBezTo>
                  <a:lnTo>
                    <a:pt x="799" y="1287"/>
                  </a:lnTo>
                  <a:cubicBezTo>
                    <a:pt x="739" y="1406"/>
                    <a:pt x="691" y="1549"/>
                    <a:pt x="679" y="1692"/>
                  </a:cubicBezTo>
                  <a:lnTo>
                    <a:pt x="215" y="1740"/>
                  </a:lnTo>
                  <a:cubicBezTo>
                    <a:pt x="96" y="1752"/>
                    <a:pt x="1" y="1871"/>
                    <a:pt x="13" y="1990"/>
                  </a:cubicBezTo>
                  <a:cubicBezTo>
                    <a:pt x="24" y="2113"/>
                    <a:pt x="131" y="2205"/>
                    <a:pt x="253" y="2205"/>
                  </a:cubicBezTo>
                  <a:cubicBezTo>
                    <a:pt x="260" y="2205"/>
                    <a:pt x="267" y="2205"/>
                    <a:pt x="275" y="2204"/>
                  </a:cubicBezTo>
                  <a:lnTo>
                    <a:pt x="727" y="2145"/>
                  </a:lnTo>
                  <a:cubicBezTo>
                    <a:pt x="775" y="2287"/>
                    <a:pt x="846" y="2407"/>
                    <a:pt x="941" y="2514"/>
                  </a:cubicBezTo>
                  <a:lnTo>
                    <a:pt x="644" y="2883"/>
                  </a:lnTo>
                  <a:cubicBezTo>
                    <a:pt x="560" y="2978"/>
                    <a:pt x="584" y="3121"/>
                    <a:pt x="679" y="3204"/>
                  </a:cubicBezTo>
                  <a:cubicBezTo>
                    <a:pt x="721" y="3241"/>
                    <a:pt x="772" y="3259"/>
                    <a:pt x="823" y="3259"/>
                  </a:cubicBezTo>
                  <a:cubicBezTo>
                    <a:pt x="888" y="3259"/>
                    <a:pt x="954" y="3229"/>
                    <a:pt x="1001" y="3169"/>
                  </a:cubicBezTo>
                  <a:lnTo>
                    <a:pt x="1299" y="2811"/>
                  </a:lnTo>
                  <a:cubicBezTo>
                    <a:pt x="1418" y="2871"/>
                    <a:pt x="1561" y="2918"/>
                    <a:pt x="1703" y="2930"/>
                  </a:cubicBezTo>
                  <a:lnTo>
                    <a:pt x="1751" y="3395"/>
                  </a:lnTo>
                  <a:cubicBezTo>
                    <a:pt x="1762" y="3507"/>
                    <a:pt x="1869" y="3598"/>
                    <a:pt x="1981" y="3598"/>
                  </a:cubicBezTo>
                  <a:cubicBezTo>
                    <a:pt x="1988" y="3598"/>
                    <a:pt x="1994" y="3598"/>
                    <a:pt x="2001" y="3597"/>
                  </a:cubicBezTo>
                  <a:cubicBezTo>
                    <a:pt x="2132" y="3585"/>
                    <a:pt x="2227" y="3466"/>
                    <a:pt x="2215" y="3335"/>
                  </a:cubicBezTo>
                  <a:lnTo>
                    <a:pt x="2156" y="2883"/>
                  </a:lnTo>
                  <a:cubicBezTo>
                    <a:pt x="2299" y="2835"/>
                    <a:pt x="2418" y="2764"/>
                    <a:pt x="2525" y="2668"/>
                  </a:cubicBezTo>
                  <a:lnTo>
                    <a:pt x="2894" y="2966"/>
                  </a:lnTo>
                  <a:cubicBezTo>
                    <a:pt x="2934" y="3001"/>
                    <a:pt x="2982" y="3017"/>
                    <a:pt x="3031" y="3017"/>
                  </a:cubicBezTo>
                  <a:cubicBezTo>
                    <a:pt x="3098" y="3017"/>
                    <a:pt x="3167" y="2986"/>
                    <a:pt x="3216" y="2930"/>
                  </a:cubicBezTo>
                  <a:cubicBezTo>
                    <a:pt x="3299" y="2835"/>
                    <a:pt x="3287" y="2680"/>
                    <a:pt x="3180" y="2609"/>
                  </a:cubicBezTo>
                  <a:lnTo>
                    <a:pt x="2823" y="2311"/>
                  </a:lnTo>
                  <a:cubicBezTo>
                    <a:pt x="2882" y="2192"/>
                    <a:pt x="2930" y="2049"/>
                    <a:pt x="2942" y="1906"/>
                  </a:cubicBezTo>
                  <a:lnTo>
                    <a:pt x="3406" y="1859"/>
                  </a:lnTo>
                  <a:cubicBezTo>
                    <a:pt x="3525" y="1847"/>
                    <a:pt x="3620" y="1728"/>
                    <a:pt x="3608" y="1609"/>
                  </a:cubicBezTo>
                  <a:cubicBezTo>
                    <a:pt x="3598" y="1491"/>
                    <a:pt x="3501" y="1403"/>
                    <a:pt x="3387" y="1403"/>
                  </a:cubicBezTo>
                  <a:cubicBezTo>
                    <a:pt x="3374" y="1403"/>
                    <a:pt x="3360" y="1404"/>
                    <a:pt x="3346" y="1406"/>
                  </a:cubicBezTo>
                  <a:lnTo>
                    <a:pt x="2894" y="1454"/>
                  </a:lnTo>
                  <a:cubicBezTo>
                    <a:pt x="2846" y="1311"/>
                    <a:pt x="2775" y="1192"/>
                    <a:pt x="2680" y="1085"/>
                  </a:cubicBezTo>
                  <a:lnTo>
                    <a:pt x="2977" y="716"/>
                  </a:lnTo>
                  <a:cubicBezTo>
                    <a:pt x="3061" y="621"/>
                    <a:pt x="3037" y="478"/>
                    <a:pt x="2942" y="394"/>
                  </a:cubicBezTo>
                  <a:cubicBezTo>
                    <a:pt x="2902" y="360"/>
                    <a:pt x="2852" y="343"/>
                    <a:pt x="2801" y="343"/>
                  </a:cubicBezTo>
                  <a:cubicBezTo>
                    <a:pt x="2732" y="343"/>
                    <a:pt x="2662" y="375"/>
                    <a:pt x="2620" y="430"/>
                  </a:cubicBezTo>
                  <a:lnTo>
                    <a:pt x="2323" y="787"/>
                  </a:lnTo>
                  <a:cubicBezTo>
                    <a:pt x="2203" y="728"/>
                    <a:pt x="2061" y="680"/>
                    <a:pt x="1918" y="668"/>
                  </a:cubicBezTo>
                  <a:lnTo>
                    <a:pt x="1870" y="204"/>
                  </a:lnTo>
                  <a:cubicBezTo>
                    <a:pt x="1859" y="92"/>
                    <a:pt x="1752" y="0"/>
                    <a:pt x="164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0198080" y="3963994"/>
              <a:ext cx="14867" cy="14383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10"/>
                    <a:pt x="96" y="394"/>
                    <a:pt x="203" y="394"/>
                  </a:cubicBezTo>
                  <a:cubicBezTo>
                    <a:pt x="310" y="394"/>
                    <a:pt x="393" y="310"/>
                    <a:pt x="393" y="203"/>
                  </a:cubicBezTo>
                  <a:cubicBezTo>
                    <a:pt x="393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50910" y="3919235"/>
              <a:ext cx="109658" cy="103935"/>
            </a:xfrm>
            <a:custGeom>
              <a:avLst/>
              <a:gdLst/>
              <a:ahLst/>
              <a:cxnLst/>
              <a:rect l="l" t="t" r="r" b="b"/>
              <a:pathLst>
                <a:path w="2906" h="2847" extrusionOk="0">
                  <a:moveTo>
                    <a:pt x="1457" y="681"/>
                  </a:moveTo>
                  <a:cubicBezTo>
                    <a:pt x="1555" y="681"/>
                    <a:pt x="1655" y="700"/>
                    <a:pt x="1750" y="739"/>
                  </a:cubicBezTo>
                  <a:cubicBezTo>
                    <a:pt x="2120" y="905"/>
                    <a:pt x="2298" y="1346"/>
                    <a:pt x="2131" y="1715"/>
                  </a:cubicBezTo>
                  <a:cubicBezTo>
                    <a:pt x="2007" y="2000"/>
                    <a:pt x="1728" y="2165"/>
                    <a:pt x="1441" y="2165"/>
                  </a:cubicBezTo>
                  <a:cubicBezTo>
                    <a:pt x="1345" y="2165"/>
                    <a:pt x="1248" y="2147"/>
                    <a:pt x="1155" y="2108"/>
                  </a:cubicBezTo>
                  <a:cubicBezTo>
                    <a:pt x="774" y="1941"/>
                    <a:pt x="607" y="1501"/>
                    <a:pt x="774" y="1132"/>
                  </a:cubicBezTo>
                  <a:cubicBezTo>
                    <a:pt x="890" y="846"/>
                    <a:pt x="1166" y="681"/>
                    <a:pt x="1457" y="681"/>
                  </a:cubicBezTo>
                  <a:close/>
                  <a:moveTo>
                    <a:pt x="960" y="1"/>
                  </a:moveTo>
                  <a:cubicBezTo>
                    <a:pt x="937" y="1"/>
                    <a:pt x="915" y="4"/>
                    <a:pt x="893" y="12"/>
                  </a:cubicBezTo>
                  <a:cubicBezTo>
                    <a:pt x="798" y="48"/>
                    <a:pt x="750" y="167"/>
                    <a:pt x="786" y="262"/>
                  </a:cubicBezTo>
                  <a:lnTo>
                    <a:pt x="929" y="632"/>
                  </a:lnTo>
                  <a:cubicBezTo>
                    <a:pt x="834" y="691"/>
                    <a:pt x="738" y="774"/>
                    <a:pt x="667" y="870"/>
                  </a:cubicBezTo>
                  <a:lnTo>
                    <a:pt x="310" y="715"/>
                  </a:lnTo>
                  <a:cubicBezTo>
                    <a:pt x="286" y="706"/>
                    <a:pt x="261" y="701"/>
                    <a:pt x="236" y="701"/>
                  </a:cubicBezTo>
                  <a:cubicBezTo>
                    <a:pt x="160" y="701"/>
                    <a:pt x="87" y="742"/>
                    <a:pt x="60" y="822"/>
                  </a:cubicBezTo>
                  <a:cubicBezTo>
                    <a:pt x="12" y="917"/>
                    <a:pt x="60" y="1024"/>
                    <a:pt x="155" y="1072"/>
                  </a:cubicBezTo>
                  <a:lnTo>
                    <a:pt x="512" y="1227"/>
                  </a:lnTo>
                  <a:cubicBezTo>
                    <a:pt x="488" y="1346"/>
                    <a:pt x="488" y="1465"/>
                    <a:pt x="512" y="1584"/>
                  </a:cubicBezTo>
                  <a:lnTo>
                    <a:pt x="143" y="1727"/>
                  </a:lnTo>
                  <a:cubicBezTo>
                    <a:pt x="48" y="1763"/>
                    <a:pt x="0" y="1882"/>
                    <a:pt x="36" y="1977"/>
                  </a:cubicBezTo>
                  <a:cubicBezTo>
                    <a:pt x="62" y="2056"/>
                    <a:pt x="134" y="2103"/>
                    <a:pt x="208" y="2103"/>
                  </a:cubicBezTo>
                  <a:cubicBezTo>
                    <a:pt x="234" y="2103"/>
                    <a:pt x="261" y="2097"/>
                    <a:pt x="286" y="2084"/>
                  </a:cubicBezTo>
                  <a:lnTo>
                    <a:pt x="655" y="1941"/>
                  </a:lnTo>
                  <a:cubicBezTo>
                    <a:pt x="715" y="2048"/>
                    <a:pt x="798" y="2132"/>
                    <a:pt x="905" y="2203"/>
                  </a:cubicBezTo>
                  <a:lnTo>
                    <a:pt x="738" y="2560"/>
                  </a:lnTo>
                  <a:cubicBezTo>
                    <a:pt x="703" y="2656"/>
                    <a:pt x="750" y="2775"/>
                    <a:pt x="846" y="2810"/>
                  </a:cubicBezTo>
                  <a:cubicBezTo>
                    <a:pt x="871" y="2823"/>
                    <a:pt x="898" y="2829"/>
                    <a:pt x="925" y="2829"/>
                  </a:cubicBezTo>
                  <a:cubicBezTo>
                    <a:pt x="999" y="2829"/>
                    <a:pt x="1069" y="2785"/>
                    <a:pt x="1096" y="2715"/>
                  </a:cubicBezTo>
                  <a:lnTo>
                    <a:pt x="1250" y="2358"/>
                  </a:lnTo>
                  <a:cubicBezTo>
                    <a:pt x="1310" y="2370"/>
                    <a:pt x="1369" y="2376"/>
                    <a:pt x="1429" y="2376"/>
                  </a:cubicBezTo>
                  <a:cubicBezTo>
                    <a:pt x="1489" y="2376"/>
                    <a:pt x="1548" y="2370"/>
                    <a:pt x="1608" y="2358"/>
                  </a:cubicBezTo>
                  <a:lnTo>
                    <a:pt x="1750" y="2727"/>
                  </a:lnTo>
                  <a:cubicBezTo>
                    <a:pt x="1787" y="2801"/>
                    <a:pt x="1860" y="2846"/>
                    <a:pt x="1935" y="2846"/>
                  </a:cubicBezTo>
                  <a:cubicBezTo>
                    <a:pt x="1957" y="2846"/>
                    <a:pt x="1979" y="2842"/>
                    <a:pt x="2000" y="2834"/>
                  </a:cubicBezTo>
                  <a:cubicBezTo>
                    <a:pt x="2108" y="2798"/>
                    <a:pt x="2155" y="2679"/>
                    <a:pt x="2120" y="2584"/>
                  </a:cubicBezTo>
                  <a:lnTo>
                    <a:pt x="1977" y="2215"/>
                  </a:lnTo>
                  <a:cubicBezTo>
                    <a:pt x="2072" y="2156"/>
                    <a:pt x="2155" y="2072"/>
                    <a:pt x="2227" y="1977"/>
                  </a:cubicBezTo>
                  <a:lnTo>
                    <a:pt x="2584" y="2132"/>
                  </a:lnTo>
                  <a:cubicBezTo>
                    <a:pt x="2608" y="2141"/>
                    <a:pt x="2633" y="2145"/>
                    <a:pt x="2658" y="2145"/>
                  </a:cubicBezTo>
                  <a:cubicBezTo>
                    <a:pt x="2734" y="2145"/>
                    <a:pt x="2810" y="2105"/>
                    <a:pt x="2846" y="2025"/>
                  </a:cubicBezTo>
                  <a:cubicBezTo>
                    <a:pt x="2882" y="1929"/>
                    <a:pt x="2834" y="1822"/>
                    <a:pt x="2739" y="1775"/>
                  </a:cubicBezTo>
                  <a:lnTo>
                    <a:pt x="2381" y="1620"/>
                  </a:lnTo>
                  <a:cubicBezTo>
                    <a:pt x="2405" y="1501"/>
                    <a:pt x="2405" y="1382"/>
                    <a:pt x="2393" y="1263"/>
                  </a:cubicBezTo>
                  <a:lnTo>
                    <a:pt x="2751" y="1120"/>
                  </a:lnTo>
                  <a:cubicBezTo>
                    <a:pt x="2858" y="1084"/>
                    <a:pt x="2905" y="965"/>
                    <a:pt x="2858" y="870"/>
                  </a:cubicBezTo>
                  <a:cubicBezTo>
                    <a:pt x="2831" y="791"/>
                    <a:pt x="2766" y="744"/>
                    <a:pt x="2691" y="744"/>
                  </a:cubicBezTo>
                  <a:cubicBezTo>
                    <a:pt x="2664" y="744"/>
                    <a:pt x="2636" y="750"/>
                    <a:pt x="2608" y="763"/>
                  </a:cubicBezTo>
                  <a:lnTo>
                    <a:pt x="2251" y="905"/>
                  </a:lnTo>
                  <a:cubicBezTo>
                    <a:pt x="2179" y="798"/>
                    <a:pt x="2096" y="715"/>
                    <a:pt x="2000" y="643"/>
                  </a:cubicBezTo>
                  <a:lnTo>
                    <a:pt x="2155" y="286"/>
                  </a:lnTo>
                  <a:cubicBezTo>
                    <a:pt x="2203" y="191"/>
                    <a:pt x="2155" y="72"/>
                    <a:pt x="2060" y="36"/>
                  </a:cubicBezTo>
                  <a:cubicBezTo>
                    <a:pt x="2031" y="23"/>
                    <a:pt x="2003" y="18"/>
                    <a:pt x="1975" y="18"/>
                  </a:cubicBezTo>
                  <a:cubicBezTo>
                    <a:pt x="1900" y="18"/>
                    <a:pt x="1833" y="62"/>
                    <a:pt x="1798" y="131"/>
                  </a:cubicBezTo>
                  <a:lnTo>
                    <a:pt x="1643" y="489"/>
                  </a:lnTo>
                  <a:cubicBezTo>
                    <a:pt x="1584" y="477"/>
                    <a:pt x="1524" y="471"/>
                    <a:pt x="1465" y="471"/>
                  </a:cubicBezTo>
                  <a:cubicBezTo>
                    <a:pt x="1405" y="471"/>
                    <a:pt x="1346" y="477"/>
                    <a:pt x="1286" y="489"/>
                  </a:cubicBezTo>
                  <a:lnTo>
                    <a:pt x="1143" y="120"/>
                  </a:lnTo>
                  <a:cubicBezTo>
                    <a:pt x="1116" y="46"/>
                    <a:pt x="1038" y="1"/>
                    <a:pt x="960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p6"/>
            <p:cNvSpPr txBox="1"/>
            <p:nvPr/>
          </p:nvSpPr>
          <p:spPr>
            <a:xfrm>
              <a:off x="9444327" y="2520481"/>
              <a:ext cx="1477294" cy="624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Improvements &amp; Optimizations</a:t>
              </a:r>
              <a:endParaRPr/>
            </a:p>
          </p:txBody>
        </p:sp>
      </p:grpSp>
      <p:grpSp>
        <p:nvGrpSpPr>
          <p:cNvPr id="470" name="Google Shape;470;p6"/>
          <p:cNvGrpSpPr/>
          <p:nvPr/>
        </p:nvGrpSpPr>
        <p:grpSpPr>
          <a:xfrm>
            <a:off x="5214591" y="3272410"/>
            <a:ext cx="1705053" cy="2252494"/>
            <a:chOff x="4418246" y="2458524"/>
            <a:chExt cx="1412709" cy="1929066"/>
          </a:xfrm>
        </p:grpSpPr>
        <p:sp>
          <p:nvSpPr>
            <p:cNvPr id="471" name="Google Shape;471;p6"/>
            <p:cNvSpPr/>
            <p:nvPr/>
          </p:nvSpPr>
          <p:spPr>
            <a:xfrm>
              <a:off x="4520236" y="2639054"/>
              <a:ext cx="534569" cy="218918"/>
            </a:xfrm>
            <a:custGeom>
              <a:avLst/>
              <a:gdLst/>
              <a:ahLst/>
              <a:cxnLst/>
              <a:rect l="l" t="t" r="r" b="b"/>
              <a:pathLst>
                <a:path w="17098" h="7002" extrusionOk="0">
                  <a:moveTo>
                    <a:pt x="1" y="1"/>
                  </a:moveTo>
                  <a:lnTo>
                    <a:pt x="2799" y="3501"/>
                  </a:lnTo>
                  <a:lnTo>
                    <a:pt x="1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01833" y="2639054"/>
              <a:ext cx="534600" cy="218918"/>
            </a:xfrm>
            <a:custGeom>
              <a:avLst/>
              <a:gdLst/>
              <a:ahLst/>
              <a:cxnLst/>
              <a:rect l="l" t="t" r="r" b="b"/>
              <a:pathLst>
                <a:path w="17099" h="7002" extrusionOk="0">
                  <a:moveTo>
                    <a:pt x="1" y="1"/>
                  </a:moveTo>
                  <a:lnTo>
                    <a:pt x="2799" y="3501"/>
                  </a:lnTo>
                  <a:lnTo>
                    <a:pt x="1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5124418" y="2757051"/>
              <a:ext cx="31" cy="754206"/>
            </a:xfrm>
            <a:custGeom>
              <a:avLst/>
              <a:gdLst/>
              <a:ahLst/>
              <a:cxnLst/>
              <a:rect l="l" t="t" r="r" b="b"/>
              <a:pathLst>
                <a:path w="1" h="24123" fill="none" extrusionOk="0">
                  <a:moveTo>
                    <a:pt x="0" y="1"/>
                  </a:moveTo>
                  <a:lnTo>
                    <a:pt x="0" y="24123"/>
                  </a:lnTo>
                </a:path>
              </a:pathLst>
            </a:custGeom>
            <a:noFill/>
            <a:ln w="17850" cap="rnd" cmpd="sng">
              <a:solidFill>
                <a:srgbClr val="9DB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418246" y="3399597"/>
              <a:ext cx="1412709" cy="987974"/>
            </a:xfrm>
            <a:custGeom>
              <a:avLst/>
              <a:gdLst/>
              <a:ahLst/>
              <a:cxnLst/>
              <a:rect l="l" t="t" r="r" b="b"/>
              <a:pathLst>
                <a:path w="45185" h="31600" extrusionOk="0">
                  <a:moveTo>
                    <a:pt x="22597" y="0"/>
                  </a:moveTo>
                  <a:cubicBezTo>
                    <a:pt x="21384" y="0"/>
                    <a:pt x="20169" y="464"/>
                    <a:pt x="19241" y="1393"/>
                  </a:cubicBezTo>
                  <a:lnTo>
                    <a:pt x="18253" y="2381"/>
                  </a:lnTo>
                  <a:cubicBezTo>
                    <a:pt x="18205" y="2429"/>
                    <a:pt x="18169" y="2477"/>
                    <a:pt x="18134" y="2524"/>
                  </a:cubicBezTo>
                  <a:lnTo>
                    <a:pt x="7394" y="2524"/>
                  </a:lnTo>
                  <a:cubicBezTo>
                    <a:pt x="3310" y="2524"/>
                    <a:pt x="0" y="5846"/>
                    <a:pt x="0" y="9930"/>
                  </a:cubicBezTo>
                  <a:lnTo>
                    <a:pt x="0" y="28742"/>
                  </a:lnTo>
                  <a:cubicBezTo>
                    <a:pt x="0" y="30325"/>
                    <a:pt x="1274" y="31599"/>
                    <a:pt x="2858" y="31599"/>
                  </a:cubicBezTo>
                  <a:lnTo>
                    <a:pt x="42327" y="31599"/>
                  </a:lnTo>
                  <a:cubicBezTo>
                    <a:pt x="43899" y="31599"/>
                    <a:pt x="45185" y="30325"/>
                    <a:pt x="45185" y="28742"/>
                  </a:cubicBezTo>
                  <a:lnTo>
                    <a:pt x="45185" y="9930"/>
                  </a:lnTo>
                  <a:cubicBezTo>
                    <a:pt x="45185" y="5846"/>
                    <a:pt x="41863" y="2524"/>
                    <a:pt x="37779" y="2524"/>
                  </a:cubicBezTo>
                  <a:lnTo>
                    <a:pt x="27051" y="2524"/>
                  </a:lnTo>
                  <a:cubicBezTo>
                    <a:pt x="27016" y="2477"/>
                    <a:pt x="26980" y="2429"/>
                    <a:pt x="26944" y="2381"/>
                  </a:cubicBezTo>
                  <a:lnTo>
                    <a:pt x="25944" y="1393"/>
                  </a:lnTo>
                  <a:cubicBezTo>
                    <a:pt x="25021" y="464"/>
                    <a:pt x="23810" y="0"/>
                    <a:pt x="2259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418246" y="4051022"/>
              <a:ext cx="1412709" cy="336568"/>
            </a:xfrm>
            <a:custGeom>
              <a:avLst/>
              <a:gdLst/>
              <a:ahLst/>
              <a:cxnLst/>
              <a:rect l="l" t="t" r="r" b="b"/>
              <a:pathLst>
                <a:path w="45185" h="10765" extrusionOk="0">
                  <a:moveTo>
                    <a:pt x="0" y="1"/>
                  </a:moveTo>
                  <a:lnTo>
                    <a:pt x="0" y="7919"/>
                  </a:lnTo>
                  <a:cubicBezTo>
                    <a:pt x="0" y="9490"/>
                    <a:pt x="1274" y="10764"/>
                    <a:pt x="2846" y="10764"/>
                  </a:cubicBezTo>
                  <a:lnTo>
                    <a:pt x="42327" y="10764"/>
                  </a:lnTo>
                  <a:cubicBezTo>
                    <a:pt x="43911" y="10764"/>
                    <a:pt x="45185" y="9490"/>
                    <a:pt x="45185" y="7919"/>
                  </a:cubicBezTo>
                  <a:lnTo>
                    <a:pt x="45185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Fira Sans Extra Condensed Medium"/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Sprint 3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831457" y="2458524"/>
              <a:ext cx="585937" cy="585937"/>
            </a:xfrm>
            <a:custGeom>
              <a:avLst/>
              <a:gdLst/>
              <a:ahLst/>
              <a:cxnLst/>
              <a:rect l="l" t="t" r="r" b="b"/>
              <a:pathLst>
                <a:path w="18741" h="18741" extrusionOk="0">
                  <a:moveTo>
                    <a:pt x="9370" y="0"/>
                  </a:moveTo>
                  <a:cubicBezTo>
                    <a:pt x="4203" y="0"/>
                    <a:pt x="0" y="4191"/>
                    <a:pt x="0" y="9370"/>
                  </a:cubicBezTo>
                  <a:cubicBezTo>
                    <a:pt x="0" y="14538"/>
                    <a:pt x="4203" y="18741"/>
                    <a:pt x="9370" y="18741"/>
                  </a:cubicBezTo>
                  <a:cubicBezTo>
                    <a:pt x="14550" y="18741"/>
                    <a:pt x="18741" y="14538"/>
                    <a:pt x="18741" y="9370"/>
                  </a:cubicBezTo>
                  <a:cubicBezTo>
                    <a:pt x="18741" y="4191"/>
                    <a:pt x="14550" y="0"/>
                    <a:pt x="937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06651" y="2533344"/>
              <a:ext cx="435928" cy="436303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65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65" y="13954"/>
                  </a:cubicBezTo>
                  <a:cubicBezTo>
                    <a:pt x="10823" y="13954"/>
                    <a:pt x="13943" y="10823"/>
                    <a:pt x="13943" y="6977"/>
                  </a:cubicBezTo>
                  <a:cubicBezTo>
                    <a:pt x="13943" y="3120"/>
                    <a:pt x="10823" y="0"/>
                    <a:pt x="6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5028369" y="2681138"/>
              <a:ext cx="195469" cy="60685"/>
            </a:xfrm>
            <a:custGeom>
              <a:avLst/>
              <a:gdLst/>
              <a:ahLst/>
              <a:cxnLst/>
              <a:rect l="l" t="t" r="r" b="b"/>
              <a:pathLst>
                <a:path w="6252" h="1941" extrusionOk="0">
                  <a:moveTo>
                    <a:pt x="1" y="0"/>
                  </a:moveTo>
                  <a:lnTo>
                    <a:pt x="1" y="786"/>
                  </a:lnTo>
                  <a:lnTo>
                    <a:pt x="3120" y="1941"/>
                  </a:lnTo>
                  <a:lnTo>
                    <a:pt x="6251" y="786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5028369" y="2723566"/>
              <a:ext cx="195469" cy="97172"/>
            </a:xfrm>
            <a:custGeom>
              <a:avLst/>
              <a:gdLst/>
              <a:ahLst/>
              <a:cxnLst/>
              <a:rect l="l" t="t" r="r" b="b"/>
              <a:pathLst>
                <a:path w="6252" h="3108" extrusionOk="0">
                  <a:moveTo>
                    <a:pt x="144" y="381"/>
                  </a:moveTo>
                  <a:lnTo>
                    <a:pt x="1727" y="965"/>
                  </a:lnTo>
                  <a:lnTo>
                    <a:pt x="144" y="2632"/>
                  </a:lnTo>
                  <a:lnTo>
                    <a:pt x="144" y="381"/>
                  </a:lnTo>
                  <a:close/>
                  <a:moveTo>
                    <a:pt x="5954" y="381"/>
                  </a:moveTo>
                  <a:lnTo>
                    <a:pt x="5954" y="2632"/>
                  </a:lnTo>
                  <a:lnTo>
                    <a:pt x="4382" y="965"/>
                  </a:lnTo>
                  <a:lnTo>
                    <a:pt x="5954" y="381"/>
                  </a:lnTo>
                  <a:close/>
                  <a:moveTo>
                    <a:pt x="4108" y="1048"/>
                  </a:moveTo>
                  <a:lnTo>
                    <a:pt x="5751" y="2798"/>
                  </a:lnTo>
                  <a:lnTo>
                    <a:pt x="417" y="2798"/>
                  </a:lnTo>
                  <a:lnTo>
                    <a:pt x="2049" y="1048"/>
                  </a:lnTo>
                  <a:lnTo>
                    <a:pt x="2989" y="1405"/>
                  </a:lnTo>
                  <a:lnTo>
                    <a:pt x="3084" y="1441"/>
                  </a:lnTo>
                  <a:lnTo>
                    <a:pt x="3168" y="1405"/>
                  </a:lnTo>
                  <a:lnTo>
                    <a:pt x="4108" y="1048"/>
                  </a:lnTo>
                  <a:close/>
                  <a:moveTo>
                    <a:pt x="1" y="0"/>
                  </a:moveTo>
                  <a:lnTo>
                    <a:pt x="1" y="2905"/>
                  </a:lnTo>
                  <a:lnTo>
                    <a:pt x="1" y="3108"/>
                  </a:lnTo>
                  <a:lnTo>
                    <a:pt x="6251" y="3108"/>
                  </a:lnTo>
                  <a:lnTo>
                    <a:pt x="6251" y="2905"/>
                  </a:lnTo>
                  <a:lnTo>
                    <a:pt x="6251" y="0"/>
                  </a:lnTo>
                  <a:lnTo>
                    <a:pt x="4180" y="762"/>
                  </a:lnTo>
                  <a:lnTo>
                    <a:pt x="3918" y="858"/>
                  </a:lnTo>
                  <a:lnTo>
                    <a:pt x="3084" y="1155"/>
                  </a:lnTo>
                  <a:lnTo>
                    <a:pt x="2251" y="858"/>
                  </a:lnTo>
                  <a:lnTo>
                    <a:pt x="2001" y="7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None/>
              </a:pPr>
              <a:endPara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p6"/>
            <p:cNvSpPr txBox="1"/>
            <p:nvPr/>
          </p:nvSpPr>
          <p:spPr>
            <a:xfrm>
              <a:off x="4511488" y="3504600"/>
              <a:ext cx="122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Build Your Car (Exterior)</a:t>
              </a:r>
              <a:endParaRPr/>
            </a:p>
          </p:txBody>
        </p:sp>
      </p:grpSp>
      <p:sp>
        <p:nvSpPr>
          <p:cNvPr id="481" name="Google Shape;481;p6"/>
          <p:cNvSpPr txBox="1"/>
          <p:nvPr/>
        </p:nvSpPr>
        <p:spPr>
          <a:xfrm>
            <a:off x="-31314" y="26856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Phase</a:t>
            </a:r>
            <a:endParaRPr/>
          </a:p>
        </p:txBody>
      </p:sp>
      <p:sp>
        <p:nvSpPr>
          <p:cNvPr id="482" name="Google Shape;482;p6"/>
          <p:cNvSpPr txBox="1"/>
          <p:nvPr/>
        </p:nvSpPr>
        <p:spPr>
          <a:xfrm>
            <a:off x="3653131" y="5949321"/>
            <a:ext cx="5857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NFR's were covered throughout the product phase​</a:t>
            </a:r>
            <a:endParaRPr/>
          </a:p>
        </p:txBody>
      </p:sp>
      <p:pic>
        <p:nvPicPr>
          <p:cNvPr id="483" name="Google Shape;483;p6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851" y="3486190"/>
            <a:ext cx="384134" cy="289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0000">
            <a:off x="3153681" y="3502780"/>
            <a:ext cx="519831" cy="24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5962" y="3446594"/>
            <a:ext cx="337421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5621" y="3455727"/>
            <a:ext cx="378131" cy="34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7905" y="3464844"/>
            <a:ext cx="321505" cy="33223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"/>
          <p:cNvSpPr txBox="1"/>
          <p:nvPr/>
        </p:nvSpPr>
        <p:spPr>
          <a:xfrm>
            <a:off x="1263041" y="3982233"/>
            <a:ext cx="16336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10th Aug</a:t>
            </a:r>
            <a:endParaRPr/>
          </a:p>
        </p:txBody>
      </p:sp>
      <p:sp>
        <p:nvSpPr>
          <p:cNvPr id="489" name="Google Shape;489;p6"/>
          <p:cNvSpPr txBox="1"/>
          <p:nvPr/>
        </p:nvSpPr>
        <p:spPr>
          <a:xfrm>
            <a:off x="9665917" y="3982232"/>
            <a:ext cx="1565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3rd Oct</a:t>
            </a:r>
            <a:endParaRPr/>
          </a:p>
        </p:txBody>
      </p:sp>
      <p:sp>
        <p:nvSpPr>
          <p:cNvPr id="490" name="Google Shape;490;p6"/>
          <p:cNvSpPr txBox="1"/>
          <p:nvPr/>
        </p:nvSpPr>
        <p:spPr>
          <a:xfrm>
            <a:off x="850725" y="3428999"/>
            <a:ext cx="9551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Start</a:t>
            </a:r>
            <a:endParaRPr/>
          </a:p>
        </p:txBody>
      </p:sp>
      <p:sp>
        <p:nvSpPr>
          <p:cNvPr id="491" name="Google Shape;491;p6"/>
          <p:cNvSpPr txBox="1"/>
          <p:nvPr/>
        </p:nvSpPr>
        <p:spPr>
          <a:xfrm>
            <a:off x="10490548" y="3418561"/>
            <a:ext cx="18528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Final Demo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"/>
          <p:cNvSpPr txBox="1">
            <a:spLocks noGrp="1"/>
          </p:cNvSpPr>
          <p:nvPr>
            <p:ph type="subTitle" idx="1"/>
          </p:nvPr>
        </p:nvSpPr>
        <p:spPr>
          <a:xfrm>
            <a:off x="685978" y="2967498"/>
            <a:ext cx="10820170" cy="66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>
                <a:latin typeface="Poppins"/>
                <a:ea typeface="Poppins"/>
                <a:cs typeface="Poppins"/>
                <a:sym typeface="Poppins"/>
              </a:rPr>
              <a:t>The Team</a:t>
            </a:r>
            <a:endParaRPr sz="4400"/>
          </a:p>
        </p:txBody>
      </p:sp>
      <p:sp>
        <p:nvSpPr>
          <p:cNvPr id="497" name="Google Shape;497;p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65" name="Google Shape;565;p10"/>
          <p:cNvSpPr txBox="1"/>
          <p:nvPr/>
        </p:nvSpPr>
        <p:spPr>
          <a:xfrm>
            <a:off x="4629148" y="304800"/>
            <a:ext cx="2933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Devlappars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6" name="Google Shape;566;p10"/>
          <p:cNvGrpSpPr/>
          <p:nvPr/>
        </p:nvGrpSpPr>
        <p:grpSpPr>
          <a:xfrm>
            <a:off x="277087" y="994618"/>
            <a:ext cx="2327563" cy="2666178"/>
            <a:chOff x="1494849" y="2153794"/>
            <a:chExt cx="2327563" cy="2666178"/>
          </a:xfrm>
        </p:grpSpPr>
        <p:sp>
          <p:nvSpPr>
            <p:cNvPr id="567" name="Google Shape;567;p10"/>
            <p:cNvSpPr txBox="1"/>
            <p:nvPr/>
          </p:nvSpPr>
          <p:spPr>
            <a:xfrm>
              <a:off x="1591829" y="4481418"/>
              <a:ext cx="21336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Shubh Kriti Narayan</a:t>
              </a:r>
              <a:endParaRPr/>
            </a:p>
          </p:txBody>
        </p:sp>
        <p:grpSp>
          <p:nvGrpSpPr>
            <p:cNvPr id="568" name="Google Shape;568;p10"/>
            <p:cNvGrpSpPr/>
            <p:nvPr/>
          </p:nvGrpSpPr>
          <p:grpSpPr>
            <a:xfrm>
              <a:off x="1494849" y="2153794"/>
              <a:ext cx="2327563" cy="2327563"/>
              <a:chOff x="1494849" y="2153794"/>
              <a:chExt cx="2327563" cy="2327563"/>
            </a:xfrm>
          </p:grpSpPr>
          <p:sp>
            <p:nvSpPr>
              <p:cNvPr id="569" name="Google Shape;569;p10"/>
              <p:cNvSpPr/>
              <p:nvPr/>
            </p:nvSpPr>
            <p:spPr>
              <a:xfrm>
                <a:off x="1494849" y="2153794"/>
                <a:ext cx="2327563" cy="2327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570" name="Google Shape;570;p10" descr="A person in a white shirt&#10;&#10;Description automatically generated with medium confidenc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679575" y="2338521"/>
                <a:ext cx="1958107" cy="1958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1" name="Google Shape;571;p10"/>
          <p:cNvGrpSpPr/>
          <p:nvPr/>
        </p:nvGrpSpPr>
        <p:grpSpPr>
          <a:xfrm>
            <a:off x="9587339" y="994618"/>
            <a:ext cx="2327563" cy="2666178"/>
            <a:chOff x="2921288" y="2095911"/>
            <a:chExt cx="2327563" cy="2666178"/>
          </a:xfrm>
        </p:grpSpPr>
        <p:sp>
          <p:nvSpPr>
            <p:cNvPr id="572" name="Google Shape;572;p10"/>
            <p:cNvSpPr txBox="1"/>
            <p:nvPr/>
          </p:nvSpPr>
          <p:spPr>
            <a:xfrm>
              <a:off x="3018268" y="4423535"/>
              <a:ext cx="21336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Akshay Kushwaha</a:t>
              </a:r>
              <a:endParaRPr/>
            </a:p>
          </p:txBody>
        </p:sp>
        <p:grpSp>
          <p:nvGrpSpPr>
            <p:cNvPr id="573" name="Google Shape;573;p10"/>
            <p:cNvGrpSpPr/>
            <p:nvPr/>
          </p:nvGrpSpPr>
          <p:grpSpPr>
            <a:xfrm>
              <a:off x="2921288" y="2095911"/>
              <a:ext cx="2327563" cy="2327563"/>
              <a:chOff x="2921288" y="2095911"/>
              <a:chExt cx="2327563" cy="2327563"/>
            </a:xfrm>
          </p:grpSpPr>
          <p:sp>
            <p:nvSpPr>
              <p:cNvPr id="574" name="Google Shape;574;p10"/>
              <p:cNvSpPr/>
              <p:nvPr/>
            </p:nvSpPr>
            <p:spPr>
              <a:xfrm>
                <a:off x="2921288" y="2095911"/>
                <a:ext cx="2327563" cy="2327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575" name="Google Shape;575;p10" descr="Akshay Khushwaha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103333" y="2280638"/>
                <a:ext cx="1963470" cy="19634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6" name="Google Shape;576;p10"/>
          <p:cNvGrpSpPr/>
          <p:nvPr/>
        </p:nvGrpSpPr>
        <p:grpSpPr>
          <a:xfrm>
            <a:off x="4932216" y="1020319"/>
            <a:ext cx="2327563" cy="2666178"/>
            <a:chOff x="5430896" y="2095911"/>
            <a:chExt cx="2327563" cy="2666178"/>
          </a:xfrm>
        </p:grpSpPr>
        <p:sp>
          <p:nvSpPr>
            <p:cNvPr id="577" name="Google Shape;577;p10"/>
            <p:cNvSpPr txBox="1"/>
            <p:nvPr/>
          </p:nvSpPr>
          <p:spPr>
            <a:xfrm>
              <a:off x="5527876" y="4423535"/>
              <a:ext cx="21336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Ayush Goyal</a:t>
              </a: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430896" y="2095911"/>
              <a:ext cx="2327563" cy="2327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79" name="Google Shape;579;p10" descr="Ayush Goya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15622" y="2280638"/>
              <a:ext cx="1958107" cy="19581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10"/>
          <p:cNvGrpSpPr/>
          <p:nvPr/>
        </p:nvGrpSpPr>
        <p:grpSpPr>
          <a:xfrm>
            <a:off x="2604650" y="3686497"/>
            <a:ext cx="2327563" cy="2666178"/>
            <a:chOff x="2800060" y="3689348"/>
            <a:chExt cx="2327563" cy="2666178"/>
          </a:xfrm>
        </p:grpSpPr>
        <p:grpSp>
          <p:nvGrpSpPr>
            <p:cNvPr id="581" name="Google Shape;581;p10"/>
            <p:cNvGrpSpPr/>
            <p:nvPr/>
          </p:nvGrpSpPr>
          <p:grpSpPr>
            <a:xfrm>
              <a:off x="2800060" y="3689348"/>
              <a:ext cx="2327563" cy="2666178"/>
              <a:chOff x="2800060" y="3689348"/>
              <a:chExt cx="2327563" cy="2666178"/>
            </a:xfrm>
          </p:grpSpPr>
          <p:sp>
            <p:nvSpPr>
              <p:cNvPr id="582" name="Google Shape;582;p10"/>
              <p:cNvSpPr txBox="1"/>
              <p:nvPr/>
            </p:nvSpPr>
            <p:spPr>
              <a:xfrm>
                <a:off x="2897040" y="6016972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Suraj Jindam</a:t>
                </a:r>
                <a:endParaRPr/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2800060" y="3689348"/>
                <a:ext cx="2327563" cy="2327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584" name="Google Shape;584;p10" descr="SaiSuraj Jinda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80583" y="3869872"/>
              <a:ext cx="1966514" cy="1966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" name="Google Shape;585;p10"/>
          <p:cNvGrpSpPr/>
          <p:nvPr/>
        </p:nvGrpSpPr>
        <p:grpSpPr>
          <a:xfrm>
            <a:off x="7259776" y="3686497"/>
            <a:ext cx="2327563" cy="2666178"/>
            <a:chOff x="7361088" y="3733094"/>
            <a:chExt cx="2327563" cy="2666178"/>
          </a:xfrm>
        </p:grpSpPr>
        <p:grpSp>
          <p:nvGrpSpPr>
            <p:cNvPr id="586" name="Google Shape;586;p10"/>
            <p:cNvGrpSpPr/>
            <p:nvPr/>
          </p:nvGrpSpPr>
          <p:grpSpPr>
            <a:xfrm>
              <a:off x="7361088" y="3733094"/>
              <a:ext cx="2327563" cy="2666178"/>
              <a:chOff x="5430896" y="2095911"/>
              <a:chExt cx="2327563" cy="2666178"/>
            </a:xfrm>
          </p:grpSpPr>
          <p:sp>
            <p:nvSpPr>
              <p:cNvPr id="587" name="Google Shape;587;p10"/>
              <p:cNvSpPr txBox="1"/>
              <p:nvPr/>
            </p:nvSpPr>
            <p:spPr>
              <a:xfrm>
                <a:off x="5527876" y="4423535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Sharmila P</a:t>
                </a:r>
                <a:endParaRPr/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5430896" y="2095911"/>
                <a:ext cx="2327563" cy="23275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589" name="Google Shape;589;p10" descr="Sharmila P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42120" y="3915868"/>
              <a:ext cx="1962013" cy="1962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2"/>
          <p:cNvSpPr/>
          <p:nvPr/>
        </p:nvSpPr>
        <p:spPr>
          <a:xfrm>
            <a:off x="638142" y="884504"/>
            <a:ext cx="41280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Statement</a:t>
            </a:r>
            <a:endParaRPr/>
          </a:p>
        </p:txBody>
      </p:sp>
      <p:sp>
        <p:nvSpPr>
          <p:cNvPr id="621" name="Google Shape;621;p12"/>
          <p:cNvSpPr txBox="1"/>
          <p:nvPr/>
        </p:nvSpPr>
        <p:spPr>
          <a:xfrm>
            <a:off x="642404" y="1974477"/>
            <a:ext cx="1091464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Enabling the users to buy cars at their comfort and the freedom to customize and choose.  </a:t>
            </a:r>
            <a:endParaRPr sz="1800"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Making a user-friendly platform which enables registered users to buy the vehicle and a customer can browse through all the available models with variety of filters to sort them out.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Giving the privilege to the customer to book a test drive at their comfort and to customize the vehicle with variety of options and by providing different payment options thus giving financial freedom to the customer.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3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Tech Stack and Architecture</a:t>
            </a:r>
            <a:endParaRPr/>
          </a:p>
        </p:txBody>
      </p:sp>
      <p:sp>
        <p:nvSpPr>
          <p:cNvPr id="795" name="Google Shape;795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Quot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Widescreen</PresentationFormat>
  <Paragraphs>190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Poppins</vt:lpstr>
      <vt:lpstr>Poppins Medium</vt:lpstr>
      <vt:lpstr>EB Garamond</vt:lpstr>
      <vt:lpstr>Roboto</vt:lpstr>
      <vt:lpstr>Times New Roman</vt:lpstr>
      <vt:lpstr>Poppins SemiBold</vt:lpstr>
      <vt:lpstr>Calibri</vt:lpstr>
      <vt:lpstr>Corbel</vt:lpstr>
      <vt:lpstr>Fira Sans Extra Condensed Medium</vt:lpstr>
      <vt:lpstr>Century Gothic</vt:lpstr>
      <vt:lpstr>Fira Sans Extra Condensed</vt:lpstr>
      <vt:lpstr>Arial</vt:lpstr>
      <vt:lpstr>Brand Mark</vt:lpstr>
      <vt:lpstr>Cover</vt:lpstr>
      <vt:lpstr>Divider</vt:lpstr>
      <vt:lpstr>Agenda</vt:lpstr>
      <vt:lpstr>Quote</vt:lpstr>
      <vt:lpstr>Voice</vt:lpstr>
      <vt:lpstr>PowerPoint Presentation</vt:lpstr>
      <vt:lpstr>Project Demo – Boltcarz PSI – 2022 JUN ASDE Batch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Ritvik Kapoor</dc:creator>
  <cp:lastModifiedBy>Sudeep Naik</cp:lastModifiedBy>
  <cp:revision>1</cp:revision>
  <dcterms:created xsi:type="dcterms:W3CDTF">2021-09-08T03:48:53Z</dcterms:created>
  <dcterms:modified xsi:type="dcterms:W3CDTF">2024-11-05T14:21:57Z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swasehra</vt:lpwstr>
  </property>
  <property fmtid="{D5CDD505-2E9C-101B-9397-08002B2CF9AE}" pid="5" name="Jive_VersionGuid">
    <vt:lpwstr>b7d339ea-cd84-4436-a5ab-cc386c358dbd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https://vox.publicis.sapient.com</vt:lpwstr>
  </property>
  <property fmtid="{D5CDD505-2E9C-101B-9397-08002B2CF9AE}" pid="8" name="ContentTypeId">
    <vt:lpwstr>0x010100614B31C72F73BF448A9D7B96B3EB3074</vt:lpwstr>
  </property>
</Properties>
</file>